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8" r:id="rId3"/>
    <p:sldId id="257" r:id="rId4"/>
    <p:sldId id="259" r:id="rId5"/>
    <p:sldId id="305" r:id="rId6"/>
    <p:sldId id="306" r:id="rId7"/>
    <p:sldId id="584" r:id="rId8"/>
    <p:sldId id="587" r:id="rId9"/>
    <p:sldId id="296" r:id="rId10"/>
    <p:sldId id="300" r:id="rId11"/>
    <p:sldId id="331" r:id="rId12"/>
    <p:sldId id="291" r:id="rId13"/>
    <p:sldId id="270" r:id="rId14"/>
    <p:sldId id="273" r:id="rId15"/>
    <p:sldId id="590" r:id="rId16"/>
    <p:sldId id="258" r:id="rId17"/>
    <p:sldId id="588" r:id="rId18"/>
    <p:sldId id="589" r:id="rId19"/>
    <p:sldId id="591" r:id="rId20"/>
    <p:sldId id="274" r:id="rId21"/>
    <p:sldId id="295" r:id="rId22"/>
    <p:sldId id="278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2A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877EE-B219-4DE3-8EF8-F1ED9A463981}" v="149" dt="2024-02-20T10:35:33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75" d="100"/>
          <a:sy n="75" d="100"/>
        </p:scale>
        <p:origin x="1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6"/>
    </p:cViewPr>
  </p:sorterViewPr>
  <p:notesViewPr>
    <p:cSldViewPr snapToGrid="0">
      <p:cViewPr>
        <p:scale>
          <a:sx n="140" d="100"/>
          <a:sy n="140" d="100"/>
        </p:scale>
        <p:origin x="77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 Karlsson" userId="278e5ea607182a40" providerId="LiveId" clId="{FF3877EE-B219-4DE3-8EF8-F1ED9A463981}"/>
    <pc:docChg chg="undo custSel addSld delSld modSld sldOrd">
      <pc:chgData name="Bo Karlsson" userId="278e5ea607182a40" providerId="LiveId" clId="{FF3877EE-B219-4DE3-8EF8-F1ED9A463981}" dt="2024-02-20T10:36:11.427" v="2330"/>
      <pc:docMkLst>
        <pc:docMk/>
      </pc:docMkLst>
      <pc:sldChg chg="modSp mod">
        <pc:chgData name="Bo Karlsson" userId="278e5ea607182a40" providerId="LiveId" clId="{FF3877EE-B219-4DE3-8EF8-F1ED9A463981}" dt="2024-02-20T10:34:06.160" v="2278" actId="20577"/>
        <pc:sldMkLst>
          <pc:docMk/>
          <pc:sldMk cId="2951222880" sldId="256"/>
        </pc:sldMkLst>
        <pc:spChg chg="mod">
          <ac:chgData name="Bo Karlsson" userId="278e5ea607182a40" providerId="LiveId" clId="{FF3877EE-B219-4DE3-8EF8-F1ED9A463981}" dt="2024-02-20T10:34:06.160" v="2278" actId="20577"/>
          <ac:spMkLst>
            <pc:docMk/>
            <pc:sldMk cId="2951222880" sldId="256"/>
            <ac:spMk id="3" creationId="{00000000-0000-0000-0000-000000000000}"/>
          </ac:spMkLst>
        </pc:spChg>
      </pc:sldChg>
      <pc:sldChg chg="modSp mod">
        <pc:chgData name="Bo Karlsson" userId="278e5ea607182a40" providerId="LiveId" clId="{FF3877EE-B219-4DE3-8EF8-F1ED9A463981}" dt="2024-02-20T10:35:54.451" v="2328" actId="6549"/>
        <pc:sldMkLst>
          <pc:docMk/>
          <pc:sldMk cId="1996449216" sldId="257"/>
        </pc:sldMkLst>
        <pc:spChg chg="mod">
          <ac:chgData name="Bo Karlsson" userId="278e5ea607182a40" providerId="LiveId" clId="{FF3877EE-B219-4DE3-8EF8-F1ED9A463981}" dt="2024-02-20T10:35:54.451" v="2328" actId="6549"/>
          <ac:spMkLst>
            <pc:docMk/>
            <pc:sldMk cId="1996449216" sldId="257"/>
            <ac:spMk id="3" creationId="{00000000-0000-0000-0000-000000000000}"/>
          </ac:spMkLst>
        </pc:spChg>
      </pc:sldChg>
      <pc:sldChg chg="add modNotesTx">
        <pc:chgData name="Bo Karlsson" userId="278e5ea607182a40" providerId="LiveId" clId="{FF3877EE-B219-4DE3-8EF8-F1ED9A463981}" dt="2024-02-20T10:25:30.164" v="2039" actId="20577"/>
        <pc:sldMkLst>
          <pc:docMk/>
          <pc:sldMk cId="3153170654" sldId="258"/>
        </pc:sldMkLst>
      </pc:sldChg>
      <pc:sldChg chg="modSp mod modNotesTx">
        <pc:chgData name="Bo Karlsson" userId="278e5ea607182a40" providerId="LiveId" clId="{FF3877EE-B219-4DE3-8EF8-F1ED9A463981}" dt="2024-02-19T16:43:04.883" v="859" actId="6549"/>
        <pc:sldMkLst>
          <pc:docMk/>
          <pc:sldMk cId="2117352922" sldId="259"/>
        </pc:sldMkLst>
        <pc:graphicFrameChg chg="mod modGraphic">
          <ac:chgData name="Bo Karlsson" userId="278e5ea607182a40" providerId="LiveId" clId="{FF3877EE-B219-4DE3-8EF8-F1ED9A463981}" dt="2024-02-19T10:02:55.127" v="574"/>
          <ac:graphicFrameMkLst>
            <pc:docMk/>
            <pc:sldMk cId="2117352922" sldId="259"/>
            <ac:graphicFrameMk id="7" creationId="{00000000-0000-0000-0000-000000000000}"/>
          </ac:graphicFrameMkLst>
        </pc:graphicFrameChg>
      </pc:sldChg>
      <pc:sldChg chg="modSp mod modNotesTx">
        <pc:chgData name="Bo Karlsson" userId="278e5ea607182a40" providerId="LiveId" clId="{FF3877EE-B219-4DE3-8EF8-F1ED9A463981}" dt="2024-02-19T20:49:28.464" v="1550" actId="20577"/>
        <pc:sldMkLst>
          <pc:docMk/>
          <pc:sldMk cId="4140127191" sldId="270"/>
        </pc:sldMkLst>
        <pc:graphicFrameChg chg="modGraphic">
          <ac:chgData name="Bo Karlsson" userId="278e5ea607182a40" providerId="LiveId" clId="{FF3877EE-B219-4DE3-8EF8-F1ED9A463981}" dt="2024-02-19T20:49:28.464" v="1550" actId="20577"/>
          <ac:graphicFrameMkLst>
            <pc:docMk/>
            <pc:sldMk cId="4140127191" sldId="270"/>
            <ac:graphicFrameMk id="7" creationId="{00000000-0000-0000-0000-000000000000}"/>
          </ac:graphicFrameMkLst>
        </pc:graphicFrameChg>
      </pc:sldChg>
      <pc:sldChg chg="ord">
        <pc:chgData name="Bo Karlsson" userId="278e5ea607182a40" providerId="LiveId" clId="{FF3877EE-B219-4DE3-8EF8-F1ED9A463981}" dt="2024-02-20T10:36:11.427" v="2330"/>
        <pc:sldMkLst>
          <pc:docMk/>
          <pc:sldMk cId="3377734727" sldId="273"/>
        </pc:sldMkLst>
      </pc:sldChg>
      <pc:sldChg chg="modSp mod">
        <pc:chgData name="Bo Karlsson" userId="278e5ea607182a40" providerId="LiveId" clId="{FF3877EE-B219-4DE3-8EF8-F1ED9A463981}" dt="2024-02-19T17:23:48.926" v="1540" actId="20577"/>
        <pc:sldMkLst>
          <pc:docMk/>
          <pc:sldMk cId="767706038" sldId="274"/>
        </pc:sldMkLst>
        <pc:spChg chg="mod">
          <ac:chgData name="Bo Karlsson" userId="278e5ea607182a40" providerId="LiveId" clId="{FF3877EE-B219-4DE3-8EF8-F1ED9A463981}" dt="2024-02-19T17:23:48.926" v="1540" actId="20577"/>
          <ac:spMkLst>
            <pc:docMk/>
            <pc:sldMk cId="767706038" sldId="274"/>
            <ac:spMk id="3" creationId="{00000000-0000-0000-0000-000000000000}"/>
          </ac:spMkLst>
        </pc:spChg>
      </pc:sldChg>
      <pc:sldChg chg="addSp modSp mod ord">
        <pc:chgData name="Bo Karlsson" userId="278e5ea607182a40" providerId="LiveId" clId="{FF3877EE-B219-4DE3-8EF8-F1ED9A463981}" dt="2024-02-19T17:17:07.865" v="1450" actId="255"/>
        <pc:sldMkLst>
          <pc:docMk/>
          <pc:sldMk cId="2635590948" sldId="291"/>
        </pc:sldMkLst>
        <pc:spChg chg="mod">
          <ac:chgData name="Bo Karlsson" userId="278e5ea607182a40" providerId="LiveId" clId="{FF3877EE-B219-4DE3-8EF8-F1ED9A463981}" dt="2024-02-19T17:14:41.529" v="1440" actId="20577"/>
          <ac:spMkLst>
            <pc:docMk/>
            <pc:sldMk cId="2635590948" sldId="291"/>
            <ac:spMk id="3" creationId="{00000000-0000-0000-0000-000000000000}"/>
          </ac:spMkLst>
        </pc:spChg>
        <pc:graphicFrameChg chg="add mod">
          <ac:chgData name="Bo Karlsson" userId="278e5ea607182a40" providerId="LiveId" clId="{FF3877EE-B219-4DE3-8EF8-F1ED9A463981}" dt="2024-02-19T17:17:07.865" v="1450" actId="255"/>
          <ac:graphicFrameMkLst>
            <pc:docMk/>
            <pc:sldMk cId="2635590948" sldId="291"/>
            <ac:graphicFrameMk id="6" creationId="{E5C84BC0-9109-9971-8857-AB9C9633E083}"/>
          </ac:graphicFrameMkLst>
        </pc:graphicFrameChg>
      </pc:sldChg>
      <pc:sldChg chg="mod">
        <pc:chgData name="Bo Karlsson" userId="278e5ea607182a40" providerId="LiveId" clId="{FF3877EE-B219-4DE3-8EF8-F1ED9A463981}" dt="2024-02-18T16:54:19.069" v="40" actId="27918"/>
        <pc:sldMkLst>
          <pc:docMk/>
          <pc:sldMk cId="698252504" sldId="296"/>
        </pc:sldMkLst>
      </pc:sldChg>
      <pc:sldChg chg="mod modNotesTx">
        <pc:chgData name="Bo Karlsson" userId="278e5ea607182a40" providerId="LiveId" clId="{FF3877EE-B219-4DE3-8EF8-F1ED9A463981}" dt="2024-02-19T16:50:08.273" v="1285" actId="20577"/>
        <pc:sldMkLst>
          <pc:docMk/>
          <pc:sldMk cId="3550919527" sldId="300"/>
        </pc:sldMkLst>
      </pc:sldChg>
      <pc:sldChg chg="mod">
        <pc:chgData name="Bo Karlsson" userId="278e5ea607182a40" providerId="LiveId" clId="{FF3877EE-B219-4DE3-8EF8-F1ED9A463981}" dt="2024-02-19T10:07:08.931" v="584" actId="27918"/>
        <pc:sldMkLst>
          <pc:docMk/>
          <pc:sldMk cId="1010214249" sldId="305"/>
        </pc:sldMkLst>
      </pc:sldChg>
      <pc:sldChg chg="mod modNotesTx">
        <pc:chgData name="Bo Karlsson" userId="278e5ea607182a40" providerId="LiveId" clId="{FF3877EE-B219-4DE3-8EF8-F1ED9A463981}" dt="2024-02-19T16:44:14.651" v="984" actId="20577"/>
        <pc:sldMkLst>
          <pc:docMk/>
          <pc:sldMk cId="691242888" sldId="306"/>
        </pc:sldMkLst>
      </pc:sldChg>
      <pc:sldChg chg="mod modNotesTx">
        <pc:chgData name="Bo Karlsson" userId="278e5ea607182a40" providerId="LiveId" clId="{FF3877EE-B219-4DE3-8EF8-F1ED9A463981}" dt="2024-02-19T17:02:25.793" v="1320" actId="20577"/>
        <pc:sldMkLst>
          <pc:docMk/>
          <pc:sldMk cId="256045595" sldId="331"/>
        </pc:sldMkLst>
      </pc:sldChg>
      <pc:sldChg chg="mod modNotesTx">
        <pc:chgData name="Bo Karlsson" userId="278e5ea607182a40" providerId="LiveId" clId="{FF3877EE-B219-4DE3-8EF8-F1ED9A463981}" dt="2024-02-19T16:44:50.042" v="1015" actId="20577"/>
        <pc:sldMkLst>
          <pc:docMk/>
          <pc:sldMk cId="2898887824" sldId="584"/>
        </pc:sldMkLst>
      </pc:sldChg>
      <pc:sldChg chg="del">
        <pc:chgData name="Bo Karlsson" userId="278e5ea607182a40" providerId="LiveId" clId="{FF3877EE-B219-4DE3-8EF8-F1ED9A463981}" dt="2024-02-19T17:23:59.708" v="1541" actId="47"/>
        <pc:sldMkLst>
          <pc:docMk/>
          <pc:sldMk cId="3885529007" sldId="585"/>
        </pc:sldMkLst>
      </pc:sldChg>
      <pc:sldChg chg="new del">
        <pc:chgData name="Bo Karlsson" userId="278e5ea607182a40" providerId="LiveId" clId="{FF3877EE-B219-4DE3-8EF8-F1ED9A463981}" dt="2024-02-18T17:41:31.340" v="435" actId="47"/>
        <pc:sldMkLst>
          <pc:docMk/>
          <pc:sldMk cId="3027225108" sldId="586"/>
        </pc:sldMkLst>
      </pc:sldChg>
      <pc:sldChg chg="modSp add mod modNotesTx">
        <pc:chgData name="Bo Karlsson" userId="278e5ea607182a40" providerId="LiveId" clId="{FF3877EE-B219-4DE3-8EF8-F1ED9A463981}" dt="2024-02-19T20:45:04.198" v="1544" actId="20577"/>
        <pc:sldMkLst>
          <pc:docMk/>
          <pc:sldMk cId="321286916" sldId="587"/>
        </pc:sldMkLst>
        <pc:spChg chg="mod">
          <ac:chgData name="Bo Karlsson" userId="278e5ea607182a40" providerId="LiveId" clId="{FF3877EE-B219-4DE3-8EF8-F1ED9A463981}" dt="2024-02-19T20:45:04.198" v="1544" actId="20577"/>
          <ac:spMkLst>
            <pc:docMk/>
            <pc:sldMk cId="321286916" sldId="587"/>
            <ac:spMk id="2" creationId="{F6693B6A-27F3-CD64-F860-5B8A39A5CBD6}"/>
          </ac:spMkLst>
        </pc:spChg>
      </pc:sldChg>
      <pc:sldChg chg="addSp delSp modSp new mod setBg modClrScheme setClrOvrMap chgLayout modNotesTx">
        <pc:chgData name="Bo Karlsson" userId="278e5ea607182a40" providerId="LiveId" clId="{FF3877EE-B219-4DE3-8EF8-F1ED9A463981}" dt="2024-02-20T10:23:43.950" v="1843" actId="20577"/>
        <pc:sldMkLst>
          <pc:docMk/>
          <pc:sldMk cId="3199128026" sldId="588"/>
        </pc:sldMkLst>
        <pc:spChg chg="del mod ord">
          <ac:chgData name="Bo Karlsson" userId="278e5ea607182a40" providerId="LiveId" clId="{FF3877EE-B219-4DE3-8EF8-F1ED9A463981}" dt="2024-02-20T09:24:56.784" v="1555" actId="700"/>
          <ac:spMkLst>
            <pc:docMk/>
            <pc:sldMk cId="3199128026" sldId="588"/>
            <ac:spMk id="2" creationId="{59F3FBBB-E3B3-4CFA-26FE-58627C28493F}"/>
          </ac:spMkLst>
        </pc:spChg>
        <pc:spChg chg="del">
          <ac:chgData name="Bo Karlsson" userId="278e5ea607182a40" providerId="LiveId" clId="{FF3877EE-B219-4DE3-8EF8-F1ED9A463981}" dt="2024-02-20T09:24:56.784" v="1555" actId="700"/>
          <ac:spMkLst>
            <pc:docMk/>
            <pc:sldMk cId="3199128026" sldId="588"/>
            <ac:spMk id="3" creationId="{2A90C8BF-DAA8-34C9-A997-AF05C1406A87}"/>
          </ac:spMkLst>
        </pc:spChg>
        <pc:spChg chg="add mod ord">
          <ac:chgData name="Bo Karlsson" userId="278e5ea607182a40" providerId="LiveId" clId="{FF3877EE-B219-4DE3-8EF8-F1ED9A463981}" dt="2024-02-20T09:25:24.531" v="1563" actId="1076"/>
          <ac:spMkLst>
            <pc:docMk/>
            <pc:sldMk cId="3199128026" sldId="588"/>
            <ac:spMk id="6" creationId="{49122B05-A2BA-BE63-36B3-B3D955BB0C5D}"/>
          </ac:spMkLst>
        </pc:spChg>
        <pc:spChg chg="add">
          <ac:chgData name="Bo Karlsson" userId="278e5ea607182a40" providerId="LiveId" clId="{FF3877EE-B219-4DE3-8EF8-F1ED9A463981}" dt="2024-02-20T09:25:04.838" v="1556" actId="26606"/>
          <ac:spMkLst>
            <pc:docMk/>
            <pc:sldMk cId="3199128026" sldId="588"/>
            <ac:spMk id="11" creationId="{71B2258F-86CA-4D4D-8270-BC05FCDEBFB3}"/>
          </ac:spMkLst>
        </pc:spChg>
        <pc:picChg chg="add mod">
          <ac:chgData name="Bo Karlsson" userId="278e5ea607182a40" providerId="LiveId" clId="{FF3877EE-B219-4DE3-8EF8-F1ED9A463981}" dt="2024-02-20T09:25:04.838" v="1556" actId="26606"/>
          <ac:picMkLst>
            <pc:docMk/>
            <pc:sldMk cId="3199128026" sldId="588"/>
            <ac:picMk id="5" creationId="{4C4129EE-598D-5FA6-E1D5-97438489526B}"/>
          </ac:picMkLst>
        </pc:picChg>
      </pc:sldChg>
      <pc:sldChg chg="addSp delSp modSp new mod setBg setClrOvrMap modNotesTx">
        <pc:chgData name="Bo Karlsson" userId="278e5ea607182a40" providerId="LiveId" clId="{FF3877EE-B219-4DE3-8EF8-F1ED9A463981}" dt="2024-02-20T10:24:47.952" v="1968" actId="20577"/>
        <pc:sldMkLst>
          <pc:docMk/>
          <pc:sldMk cId="809769265" sldId="589"/>
        </pc:sldMkLst>
        <pc:spChg chg="mod">
          <ac:chgData name="Bo Karlsson" userId="278e5ea607182a40" providerId="LiveId" clId="{FF3877EE-B219-4DE3-8EF8-F1ED9A463981}" dt="2024-02-20T09:26:12.454" v="1573" actId="14100"/>
          <ac:spMkLst>
            <pc:docMk/>
            <pc:sldMk cId="809769265" sldId="589"/>
            <ac:spMk id="2" creationId="{76737950-6159-7383-867E-20A7DD714983}"/>
          </ac:spMkLst>
        </pc:spChg>
        <pc:spChg chg="del mod">
          <ac:chgData name="Bo Karlsson" userId="278e5ea607182a40" providerId="LiveId" clId="{FF3877EE-B219-4DE3-8EF8-F1ED9A463981}" dt="2024-02-20T09:25:46.443" v="1565" actId="478"/>
          <ac:spMkLst>
            <pc:docMk/>
            <pc:sldMk cId="809769265" sldId="589"/>
            <ac:spMk id="3" creationId="{6F2532CC-A8D7-60B0-40D9-C0465E6BCAB1}"/>
          </ac:spMkLst>
        </pc:spChg>
        <pc:spChg chg="add">
          <ac:chgData name="Bo Karlsson" userId="278e5ea607182a40" providerId="LiveId" clId="{FF3877EE-B219-4DE3-8EF8-F1ED9A463981}" dt="2024-02-20T09:25:33.484" v="1564" actId="26606"/>
          <ac:spMkLst>
            <pc:docMk/>
            <pc:sldMk cId="809769265" sldId="589"/>
            <ac:spMk id="10" creationId="{9228552E-C8B1-4A80-8448-0787CE0FC704}"/>
          </ac:spMkLst>
        </pc:spChg>
        <pc:picChg chg="add mod ord">
          <ac:chgData name="Bo Karlsson" userId="278e5ea607182a40" providerId="LiveId" clId="{FF3877EE-B219-4DE3-8EF8-F1ED9A463981}" dt="2024-02-20T09:30:25.194" v="1672"/>
          <ac:picMkLst>
            <pc:docMk/>
            <pc:sldMk cId="809769265" sldId="589"/>
            <ac:picMk id="5" creationId="{705E68B2-CFC0-FC86-68CD-DFAB47E5A20C}"/>
          </ac:picMkLst>
        </pc:picChg>
      </pc:sldChg>
      <pc:sldChg chg="addSp delSp modSp new mod modNotesTx">
        <pc:chgData name="Bo Karlsson" userId="278e5ea607182a40" providerId="LiveId" clId="{FF3877EE-B219-4DE3-8EF8-F1ED9A463981}" dt="2024-02-20T10:27:18.426" v="2194" actId="20577"/>
        <pc:sldMkLst>
          <pc:docMk/>
          <pc:sldMk cId="821924496" sldId="590"/>
        </pc:sldMkLst>
        <pc:spChg chg="mod">
          <ac:chgData name="Bo Karlsson" userId="278e5ea607182a40" providerId="LiveId" clId="{FF3877EE-B219-4DE3-8EF8-F1ED9A463981}" dt="2024-02-20T10:13:45.434" v="1709" actId="20577"/>
          <ac:spMkLst>
            <pc:docMk/>
            <pc:sldMk cId="821924496" sldId="590"/>
            <ac:spMk id="2" creationId="{B909AE9B-6CD9-485F-8A39-577D0E5CE978}"/>
          </ac:spMkLst>
        </pc:spChg>
        <pc:spChg chg="del">
          <ac:chgData name="Bo Karlsson" userId="278e5ea607182a40" providerId="LiveId" clId="{FF3877EE-B219-4DE3-8EF8-F1ED9A463981}" dt="2024-02-20T10:13:14.899" v="1676"/>
          <ac:spMkLst>
            <pc:docMk/>
            <pc:sldMk cId="821924496" sldId="590"/>
            <ac:spMk id="3" creationId="{3583782F-C3A7-324B-8B8F-7D677BA0D14C}"/>
          </ac:spMkLst>
        </pc:spChg>
        <pc:graphicFrameChg chg="add mod">
          <ac:chgData name="Bo Karlsson" userId="278e5ea607182a40" providerId="LiveId" clId="{FF3877EE-B219-4DE3-8EF8-F1ED9A463981}" dt="2024-02-20T10:14:17.324" v="1711" actId="14100"/>
          <ac:graphicFrameMkLst>
            <pc:docMk/>
            <pc:sldMk cId="821924496" sldId="590"/>
            <ac:graphicFrameMk id="4" creationId="{7D719237-C356-A4A7-20AC-6978A17A3E66}"/>
          </ac:graphicFrameMkLst>
        </pc:graphicFrameChg>
      </pc:sldChg>
      <pc:sldChg chg="new del">
        <pc:chgData name="Bo Karlsson" userId="278e5ea607182a40" providerId="LiveId" clId="{FF3877EE-B219-4DE3-8EF8-F1ED9A463981}" dt="2024-02-20T09:31:02.958" v="1673" actId="47"/>
        <pc:sldMkLst>
          <pc:docMk/>
          <pc:sldMk cId="1430086750" sldId="590"/>
        </pc:sldMkLst>
      </pc:sldChg>
      <pc:sldChg chg="addSp modSp new mod modNotesTx">
        <pc:chgData name="Bo Karlsson" userId="278e5ea607182a40" providerId="LiveId" clId="{FF3877EE-B219-4DE3-8EF8-F1ED9A463981}" dt="2024-02-20T10:33:46.510" v="2276" actId="20577"/>
        <pc:sldMkLst>
          <pc:docMk/>
          <pc:sldMk cId="15535712" sldId="591"/>
        </pc:sldMkLst>
        <pc:spChg chg="mod">
          <ac:chgData name="Bo Karlsson" userId="278e5ea607182a40" providerId="LiveId" clId="{FF3877EE-B219-4DE3-8EF8-F1ED9A463981}" dt="2024-02-20T10:33:16.968" v="2233" actId="20577"/>
          <ac:spMkLst>
            <pc:docMk/>
            <pc:sldMk cId="15535712" sldId="591"/>
            <ac:spMk id="2" creationId="{82A8D580-601B-DED7-2DFF-7A1903E5CCFC}"/>
          </ac:spMkLst>
        </pc:spChg>
        <pc:picChg chg="add mod">
          <ac:chgData name="Bo Karlsson" userId="278e5ea607182a40" providerId="LiveId" clId="{FF3877EE-B219-4DE3-8EF8-F1ED9A463981}" dt="2024-02-20T10:32:48.035" v="2217" actId="14100"/>
          <ac:picMkLst>
            <pc:docMk/>
            <pc:sldMk cId="15535712" sldId="591"/>
            <ac:picMk id="5" creationId="{B01E694E-9AC6-28EA-574D-505648B0712F}"/>
          </ac:picMkLst>
        </pc:picChg>
      </pc:sldChg>
    </pc:docChg>
  </pc:docChgLst>
  <pc:docChgLst>
    <pc:chgData name="Bo Karlsson" userId="278e5ea607182a40" providerId="LiveId" clId="{EBB66088-9295-4255-B256-E8FDCB332DCF}"/>
    <pc:docChg chg="modSld">
      <pc:chgData name="Bo Karlsson" userId="278e5ea607182a40" providerId="LiveId" clId="{EBB66088-9295-4255-B256-E8FDCB332DCF}" dt="2024-02-16T17:06:50.888" v="1" actId="20577"/>
      <pc:docMkLst>
        <pc:docMk/>
      </pc:docMkLst>
      <pc:sldChg chg="modSp mod">
        <pc:chgData name="Bo Karlsson" userId="278e5ea607182a40" providerId="LiveId" clId="{EBB66088-9295-4255-B256-E8FDCB332DCF}" dt="2024-02-16T17:06:50.888" v="1" actId="20577"/>
        <pc:sldMkLst>
          <pc:docMk/>
          <pc:sldMk cId="2951222880" sldId="256"/>
        </pc:sldMkLst>
        <pc:spChg chg="mod">
          <ac:chgData name="Bo Karlsson" userId="278e5ea607182a40" providerId="LiveId" clId="{EBB66088-9295-4255-B256-E8FDCB332DCF}" dt="2024-02-16T17:06:50.888" v="1" actId="20577"/>
          <ac:spMkLst>
            <pc:docMk/>
            <pc:sldMk cId="2951222880" sldId="256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SJF%20-%20Avskjutning%202024-02-20T10_41_59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25440298223594E-2"/>
          <c:y val="0.1256038947100869"/>
          <c:w val="0.95080499448438516"/>
          <c:h val="0.710453887976525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Tjur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2019/20</c:v>
                </c:pt>
                <c:pt idx="1">
                  <c:v>2020/21</c:v>
                </c:pt>
                <c:pt idx="2">
                  <c:v>2021/22</c:v>
                </c:pt>
                <c:pt idx="3">
                  <c:v>2022/23</c:v>
                </c:pt>
                <c:pt idx="4">
                  <c:v>2023/24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12</c:v>
                </c:pt>
                <c:pt idx="3">
                  <c:v>13</c:v>
                </c:pt>
                <c:pt idx="4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19-4107-A65A-56AC8AF643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Ko/kviga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2019/20</c:v>
                </c:pt>
                <c:pt idx="1">
                  <c:v>2020/21</c:v>
                </c:pt>
                <c:pt idx="2">
                  <c:v>2021/22</c:v>
                </c:pt>
                <c:pt idx="3">
                  <c:v>2022/23</c:v>
                </c:pt>
                <c:pt idx="4">
                  <c:v>2023/24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11</c:v>
                </c:pt>
                <c:pt idx="3">
                  <c:v>7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19-4107-A65A-56AC8AF643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Tjurkalv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2019/20</c:v>
                </c:pt>
                <c:pt idx="1">
                  <c:v>2020/21</c:v>
                </c:pt>
                <c:pt idx="2">
                  <c:v>2021/22</c:v>
                </c:pt>
                <c:pt idx="3">
                  <c:v>2022/23</c:v>
                </c:pt>
                <c:pt idx="4">
                  <c:v>2023/24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16</c:v>
                </c:pt>
                <c:pt idx="2">
                  <c:v>15</c:v>
                </c:pt>
                <c:pt idx="3">
                  <c:v>11</c:v>
                </c:pt>
                <c:pt idx="4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19-4107-A65A-56AC8AF643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Kvigkalv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2019/20</c:v>
                </c:pt>
                <c:pt idx="1">
                  <c:v>2020/21</c:v>
                </c:pt>
                <c:pt idx="2">
                  <c:v>2021/22</c:v>
                </c:pt>
                <c:pt idx="3">
                  <c:v>2022/23</c:v>
                </c:pt>
                <c:pt idx="4">
                  <c:v>2023/24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8</c:v>
                </c:pt>
                <c:pt idx="3">
                  <c:v>12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19-4107-A65A-56AC8AF64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0547792"/>
        <c:axId val="610548448"/>
      </c:lineChart>
      <c:catAx>
        <c:axId val="61054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548448"/>
        <c:crosses val="autoZero"/>
        <c:auto val="1"/>
        <c:lblAlgn val="ctr"/>
        <c:lblOffset val="100"/>
        <c:noMultiLvlLbl val="0"/>
      </c:catAx>
      <c:valAx>
        <c:axId val="61054844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54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'Sida 1'!$B$1</c:f>
              <c:strCache>
                <c:ptCount val="1"/>
                <c:pt idx="0">
                  <c:v>Tjurkalv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'Sida 1'!$A$2:$A$6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'Sida 1'!$B$2:$B$6</c:f>
              <c:numCache>
                <c:formatCode>General</c:formatCode>
                <c:ptCount val="5"/>
                <c:pt idx="0">
                  <c:v>54.8</c:v>
                </c:pt>
                <c:pt idx="1">
                  <c:v>59.4</c:v>
                </c:pt>
                <c:pt idx="2">
                  <c:v>55.3</c:v>
                </c:pt>
                <c:pt idx="3">
                  <c:v>51.2</c:v>
                </c:pt>
                <c:pt idx="4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5D-4CB2-800F-89F65AEF5426}"/>
            </c:ext>
          </c:extLst>
        </c:ser>
        <c:ser>
          <c:idx val="2"/>
          <c:order val="2"/>
          <c:tx>
            <c:strRef>
              <c:f>'Sida 1'!$C$1</c:f>
              <c:strCache>
                <c:ptCount val="1"/>
                <c:pt idx="0">
                  <c:v>Kvigkalv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'Sida 1'!$A$2:$A$6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'Sida 1'!$C$2:$C$6</c:f>
              <c:numCache>
                <c:formatCode>General</c:formatCode>
                <c:ptCount val="5"/>
                <c:pt idx="0">
                  <c:v>57.3</c:v>
                </c:pt>
                <c:pt idx="1">
                  <c:v>56.3</c:v>
                </c:pt>
                <c:pt idx="2">
                  <c:v>47.4</c:v>
                </c:pt>
                <c:pt idx="3">
                  <c:v>52.5</c:v>
                </c:pt>
                <c:pt idx="4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4B-4387-9FEF-4AE5786CE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9437336"/>
        <c:axId val="6094429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'Sida 1'!$A$1</c15:sqref>
                        </c15:formulaRef>
                      </c:ext>
                    </c:extLst>
                    <c:strCache>
                      <c:ptCount val="1"/>
                      <c:pt idx="0">
                        <c:v>År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'Sida 1'!$A$2:$A$6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'Sida 1'!$A$2:$A$6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055D-4CB2-800F-89F65AEF5426}"/>
                  </c:ext>
                </c:extLst>
              </c15:ser>
            </c15:filteredLineSeries>
          </c:ext>
        </c:extLst>
      </c:lineChart>
      <c:catAx>
        <c:axId val="60943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442912"/>
        <c:crosses val="autoZero"/>
        <c:auto val="1"/>
        <c:lblAlgn val="ctr"/>
        <c:lblOffset val="100"/>
        <c:noMultiLvlLbl val="0"/>
      </c:catAx>
      <c:valAx>
        <c:axId val="609442912"/>
        <c:scaling>
          <c:orientation val="minMax"/>
          <c:max val="7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437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Tjur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'Sida 1'!$A$4:$A$8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'Sida 1'!$B$4:$B$8</c:f>
              <c:numCache>
                <c:formatCode>General</c:formatCode>
                <c:ptCount val="5"/>
                <c:pt idx="0">
                  <c:v>146.1</c:v>
                </c:pt>
                <c:pt idx="1">
                  <c:v>166.8</c:v>
                </c:pt>
                <c:pt idx="2">
                  <c:v>168.8</c:v>
                </c:pt>
                <c:pt idx="3">
                  <c:v>184.3</c:v>
                </c:pt>
                <c:pt idx="4">
                  <c:v>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71-4F73-9B9E-73577891DFB5}"/>
            </c:ext>
          </c:extLst>
        </c:ser>
        <c:ser>
          <c:idx val="2"/>
          <c:order val="1"/>
          <c:tx>
            <c:v>Hondjur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'Sida 1'!$A$4:$A$8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'Sida 1'!$D$4:$D$8</c:f>
              <c:numCache>
                <c:formatCode>General</c:formatCode>
                <c:ptCount val="5"/>
                <c:pt idx="0">
                  <c:v>165.1</c:v>
                </c:pt>
                <c:pt idx="1">
                  <c:v>146.5</c:v>
                </c:pt>
                <c:pt idx="2">
                  <c:v>138.6</c:v>
                </c:pt>
                <c:pt idx="3">
                  <c:v>161.30000000000001</c:v>
                </c:pt>
                <c:pt idx="4">
                  <c:v>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55-4FE9-96CC-6B958E4F1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9437336"/>
        <c:axId val="609442912"/>
      </c:lineChart>
      <c:catAx>
        <c:axId val="60943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442912"/>
        <c:crosses val="autoZero"/>
        <c:auto val="1"/>
        <c:lblAlgn val="ctr"/>
        <c:lblOffset val="100"/>
        <c:noMultiLvlLbl val="0"/>
      </c:catAx>
      <c:valAx>
        <c:axId val="609442912"/>
        <c:scaling>
          <c:orientation val="minMax"/>
          <c:max val="2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437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34797824185014E-2"/>
          <c:y val="5.7343970980879913E-2"/>
          <c:w val="0.90066520217581503"/>
          <c:h val="0.67405244088140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Tjur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46</c:v>
                </c:pt>
                <c:pt idx="2">
                  <c:v>40</c:v>
                </c:pt>
                <c:pt idx="3">
                  <c:v>46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2-41CC-8B24-E43894F2F1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Hondjur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34</c:v>
                </c:pt>
                <c:pt idx="2">
                  <c:v>45</c:v>
                </c:pt>
                <c:pt idx="3">
                  <c:v>34</c:v>
                </c:pt>
                <c:pt idx="4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2-41CC-8B24-E43894F2F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916928"/>
        <c:axId val="733918240"/>
      </c:barChart>
      <c:catAx>
        <c:axId val="7339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918240"/>
        <c:crosses val="autoZero"/>
        <c:auto val="1"/>
        <c:lblAlgn val="ctr"/>
        <c:lblOffset val="100"/>
        <c:noMultiLvlLbl val="0"/>
      </c:catAx>
      <c:valAx>
        <c:axId val="733918240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9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34797824185014E-2"/>
          <c:y val="5.7343970980879913E-2"/>
          <c:w val="0.90066520217581503"/>
          <c:h val="0.67405244088140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ÄFO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4.3999999999999997E-2</c:v>
                </c:pt>
                <c:pt idx="1">
                  <c:v>4.8000000000000001E-2</c:v>
                </c:pt>
                <c:pt idx="2">
                  <c:v>4.4999999999999998E-2</c:v>
                </c:pt>
                <c:pt idx="3">
                  <c:v>4.1000000000000002E-2</c:v>
                </c:pt>
                <c:pt idx="4">
                  <c:v>4.0899999999999999E-2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2-41CC-8B24-E43894F2F1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SÖDRA VI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3.3000000000000002E-2</c:v>
                </c:pt>
                <c:pt idx="1">
                  <c:v>4.1000000000000002E-2</c:v>
                </c:pt>
                <c:pt idx="2">
                  <c:v>4.2999999999999997E-2</c:v>
                </c:pt>
                <c:pt idx="3">
                  <c:v>3.5000000000000003E-2</c:v>
                </c:pt>
                <c:pt idx="4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2-41CC-8B24-E43894F2F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916928"/>
        <c:axId val="733918240"/>
      </c:barChart>
      <c:catAx>
        <c:axId val="7339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918240"/>
        <c:crosses val="autoZero"/>
        <c:auto val="1"/>
        <c:lblAlgn val="ctr"/>
        <c:lblOffset val="100"/>
        <c:noMultiLvlLbl val="0"/>
      </c:catAx>
      <c:valAx>
        <c:axId val="733918240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9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ÄFO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0.67600000000000005</c:v>
                </c:pt>
                <c:pt idx="1">
                  <c:v>0.83599999999999997</c:v>
                </c:pt>
                <c:pt idx="2">
                  <c:v>0.76900000000000002</c:v>
                </c:pt>
                <c:pt idx="3">
                  <c:v>0.59399999999999997</c:v>
                </c:pt>
                <c:pt idx="4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2-41CC-8B24-E43894F2F1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SÖDRA VI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0.66700000000000004</c:v>
                </c:pt>
                <c:pt idx="1">
                  <c:v>0.69299999999999995</c:v>
                </c:pt>
                <c:pt idx="2">
                  <c:v>0.94</c:v>
                </c:pt>
                <c:pt idx="3">
                  <c:v>0.45300000000000001</c:v>
                </c:pt>
                <c:pt idx="4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2-41CC-8B24-E43894F2F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916928"/>
        <c:axId val="733918240"/>
      </c:barChart>
      <c:catAx>
        <c:axId val="7339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918240"/>
        <c:crosses val="autoZero"/>
        <c:auto val="1"/>
        <c:lblAlgn val="ctr"/>
        <c:lblOffset val="100"/>
        <c:noMultiLvlLbl val="0"/>
      </c:catAx>
      <c:valAx>
        <c:axId val="733918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9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ÄFO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0.32100000000000001</c:v>
                </c:pt>
                <c:pt idx="1">
                  <c:v>0.35699999999999998</c:v>
                </c:pt>
                <c:pt idx="2">
                  <c:v>0.38100000000000001</c:v>
                </c:pt>
                <c:pt idx="3">
                  <c:v>0.33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2-41CC-8B24-E43894F2F1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SÖDRA VI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0.29299999999999998</c:v>
                </c:pt>
                <c:pt idx="1">
                  <c:v>0.307</c:v>
                </c:pt>
                <c:pt idx="2">
                  <c:v>0.41699999999999998</c:v>
                </c:pt>
                <c:pt idx="3">
                  <c:v>0.29599999999999999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2-41CC-8B24-E43894F2F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916928"/>
        <c:axId val="733918240"/>
      </c:barChart>
      <c:catAx>
        <c:axId val="7339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918240"/>
        <c:crosses val="autoZero"/>
        <c:auto val="1"/>
        <c:lblAlgn val="ctr"/>
        <c:lblOffset val="100"/>
        <c:noMultiLvlLbl val="0"/>
      </c:catAx>
      <c:valAx>
        <c:axId val="733918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9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75887611942993"/>
          <c:y val="0.10866141732283464"/>
          <c:w val="0.72694525963671763"/>
          <c:h val="0.78873019959488411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Obstimmar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Blad1!$B$2:$B$11</c:f>
              <c:numCache>
                <c:formatCode>0</c:formatCode>
                <c:ptCount val="10"/>
                <c:pt idx="0">
                  <c:v>5559</c:v>
                </c:pt>
                <c:pt idx="1">
                  <c:v>5899</c:v>
                </c:pt>
                <c:pt idx="2">
                  <c:v>5273</c:v>
                </c:pt>
                <c:pt idx="3">
                  <c:v>6532</c:v>
                </c:pt>
                <c:pt idx="4">
                  <c:v>5358</c:v>
                </c:pt>
                <c:pt idx="5">
                  <c:v>5976</c:v>
                </c:pt>
                <c:pt idx="6">
                  <c:v>5047</c:v>
                </c:pt>
                <c:pt idx="7">
                  <c:v>5555</c:v>
                </c:pt>
                <c:pt idx="8">
                  <c:v>5562</c:v>
                </c:pt>
                <c:pt idx="9">
                  <c:v>5164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20-4DBF-B710-8E130D116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406392"/>
        <c:axId val="335405672"/>
      </c:lineChart>
      <c:catAx>
        <c:axId val="33540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05672"/>
        <c:crosses val="autoZero"/>
        <c:auto val="1"/>
        <c:lblAlgn val="ctr"/>
        <c:lblOffset val="100"/>
        <c:noMultiLvlLbl val="0"/>
      </c:catAx>
      <c:valAx>
        <c:axId val="33540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06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3216454230646"/>
          <c:y val="1.8493332272859833E-2"/>
          <c:w val="0.70483628675754928"/>
          <c:h val="0.7228001802804952"/>
        </c:manualLayout>
      </c:layout>
      <c:lineChart>
        <c:grouping val="standard"/>
        <c:varyColors val="0"/>
        <c:ser>
          <c:idx val="1"/>
          <c:order val="0"/>
          <c:tx>
            <c:strRef>
              <c:f>'Sida 1'!$B$3</c:f>
              <c:strCache>
                <c:ptCount val="1"/>
                <c:pt idx="0">
                  <c:v>Älg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'Sida 1'!$A$4:$A$87</c:f>
              <c:numCache>
                <c:formatCode>General</c:formatCode>
                <c:ptCount val="84"/>
                <c:pt idx="0">
                  <c:v>1939</c:v>
                </c:pt>
                <c:pt idx="1">
                  <c:v>1940</c:v>
                </c:pt>
                <c:pt idx="2">
                  <c:v>1941</c:v>
                </c:pt>
                <c:pt idx="3">
                  <c:v>1942</c:v>
                </c:pt>
                <c:pt idx="4">
                  <c:v>1943</c:v>
                </c:pt>
                <c:pt idx="5">
                  <c:v>1944</c:v>
                </c:pt>
                <c:pt idx="6">
                  <c:v>1945</c:v>
                </c:pt>
                <c:pt idx="7">
                  <c:v>1946</c:v>
                </c:pt>
                <c:pt idx="8">
                  <c:v>1947</c:v>
                </c:pt>
                <c:pt idx="9">
                  <c:v>1948</c:v>
                </c:pt>
                <c:pt idx="10">
                  <c:v>1949</c:v>
                </c:pt>
                <c:pt idx="11">
                  <c:v>1950</c:v>
                </c:pt>
                <c:pt idx="12">
                  <c:v>1951</c:v>
                </c:pt>
                <c:pt idx="13">
                  <c:v>1952</c:v>
                </c:pt>
                <c:pt idx="14">
                  <c:v>1953</c:v>
                </c:pt>
                <c:pt idx="15">
                  <c:v>1954</c:v>
                </c:pt>
                <c:pt idx="16">
                  <c:v>1955</c:v>
                </c:pt>
                <c:pt idx="17">
                  <c:v>1956</c:v>
                </c:pt>
                <c:pt idx="18">
                  <c:v>1957</c:v>
                </c:pt>
                <c:pt idx="19">
                  <c:v>1958</c:v>
                </c:pt>
                <c:pt idx="20">
                  <c:v>1959</c:v>
                </c:pt>
                <c:pt idx="21">
                  <c:v>1960</c:v>
                </c:pt>
                <c:pt idx="22">
                  <c:v>1961</c:v>
                </c:pt>
                <c:pt idx="23">
                  <c:v>1962</c:v>
                </c:pt>
                <c:pt idx="24">
                  <c:v>1963</c:v>
                </c:pt>
                <c:pt idx="25">
                  <c:v>1964</c:v>
                </c:pt>
                <c:pt idx="26">
                  <c:v>1965</c:v>
                </c:pt>
                <c:pt idx="27">
                  <c:v>1966</c:v>
                </c:pt>
                <c:pt idx="28">
                  <c:v>1967</c:v>
                </c:pt>
                <c:pt idx="29">
                  <c:v>1968</c:v>
                </c:pt>
                <c:pt idx="30">
                  <c:v>1969</c:v>
                </c:pt>
                <c:pt idx="31">
                  <c:v>1970</c:v>
                </c:pt>
                <c:pt idx="32">
                  <c:v>1971</c:v>
                </c:pt>
                <c:pt idx="33">
                  <c:v>1972</c:v>
                </c:pt>
                <c:pt idx="34">
                  <c:v>1973</c:v>
                </c:pt>
                <c:pt idx="35">
                  <c:v>1974</c:v>
                </c:pt>
                <c:pt idx="36">
                  <c:v>1975</c:v>
                </c:pt>
                <c:pt idx="37">
                  <c:v>1976</c:v>
                </c:pt>
                <c:pt idx="38">
                  <c:v>1977</c:v>
                </c:pt>
                <c:pt idx="39">
                  <c:v>1978</c:v>
                </c:pt>
                <c:pt idx="40">
                  <c:v>1979</c:v>
                </c:pt>
                <c:pt idx="41">
                  <c:v>1980</c:v>
                </c:pt>
                <c:pt idx="42">
                  <c:v>1981</c:v>
                </c:pt>
                <c:pt idx="43">
                  <c:v>1982</c:v>
                </c:pt>
                <c:pt idx="44">
                  <c:v>1983</c:v>
                </c:pt>
                <c:pt idx="45">
                  <c:v>1984</c:v>
                </c:pt>
                <c:pt idx="46">
                  <c:v>1985</c:v>
                </c:pt>
                <c:pt idx="47">
                  <c:v>1986</c:v>
                </c:pt>
                <c:pt idx="48">
                  <c:v>1987</c:v>
                </c:pt>
                <c:pt idx="49">
                  <c:v>1988</c:v>
                </c:pt>
                <c:pt idx="50">
                  <c:v>1989</c:v>
                </c:pt>
                <c:pt idx="51">
                  <c:v>1990</c:v>
                </c:pt>
                <c:pt idx="52">
                  <c:v>1991</c:v>
                </c:pt>
                <c:pt idx="53">
                  <c:v>1992</c:v>
                </c:pt>
                <c:pt idx="54">
                  <c:v>1993</c:v>
                </c:pt>
                <c:pt idx="55">
                  <c:v>1994</c:v>
                </c:pt>
                <c:pt idx="56">
                  <c:v>1995</c:v>
                </c:pt>
                <c:pt idx="57">
                  <c:v>1996</c:v>
                </c:pt>
                <c:pt idx="58">
                  <c:v>1997</c:v>
                </c:pt>
                <c:pt idx="59">
                  <c:v>1998</c:v>
                </c:pt>
                <c:pt idx="60">
                  <c:v>1999</c:v>
                </c:pt>
                <c:pt idx="61">
                  <c:v>2000</c:v>
                </c:pt>
                <c:pt idx="62">
                  <c:v>2001</c:v>
                </c:pt>
                <c:pt idx="63">
                  <c:v>2002</c:v>
                </c:pt>
                <c:pt idx="64">
                  <c:v>2003</c:v>
                </c:pt>
                <c:pt idx="65">
                  <c:v>2004</c:v>
                </c:pt>
                <c:pt idx="66">
                  <c:v>2005</c:v>
                </c:pt>
                <c:pt idx="67">
                  <c:v>2006</c:v>
                </c:pt>
                <c:pt idx="68">
                  <c:v>2007</c:v>
                </c:pt>
                <c:pt idx="69">
                  <c:v>2008</c:v>
                </c:pt>
                <c:pt idx="70">
                  <c:v>2009</c:v>
                </c:pt>
                <c:pt idx="71">
                  <c:v>2010</c:v>
                </c:pt>
                <c:pt idx="72">
                  <c:v>2011</c:v>
                </c:pt>
                <c:pt idx="73">
                  <c:v>2012</c:v>
                </c:pt>
                <c:pt idx="74">
                  <c:v>2013</c:v>
                </c:pt>
                <c:pt idx="75">
                  <c:v>2014</c:v>
                </c:pt>
                <c:pt idx="76">
                  <c:v>2015</c:v>
                </c:pt>
                <c:pt idx="77">
                  <c:v>2016</c:v>
                </c:pt>
                <c:pt idx="78">
                  <c:v>2017</c:v>
                </c:pt>
                <c:pt idx="79">
                  <c:v>2018</c:v>
                </c:pt>
                <c:pt idx="80">
                  <c:v>2019</c:v>
                </c:pt>
                <c:pt idx="81">
                  <c:v>2020</c:v>
                </c:pt>
                <c:pt idx="82">
                  <c:v>2021</c:v>
                </c:pt>
                <c:pt idx="83">
                  <c:v>2022</c:v>
                </c:pt>
              </c:numCache>
            </c:numRef>
          </c:cat>
          <c:val>
            <c:numRef>
              <c:f>'Sida 1'!$B$4:$B$87</c:f>
              <c:numCache>
                <c:formatCode>0</c:formatCode>
                <c:ptCount val="84"/>
                <c:pt idx="0">
                  <c:v>8.9160000000000004</c:v>
                </c:pt>
                <c:pt idx="1">
                  <c:v>8.7249999999999996</c:v>
                </c:pt>
                <c:pt idx="2">
                  <c:v>13.401999999999999</c:v>
                </c:pt>
                <c:pt idx="3">
                  <c:v>12.568</c:v>
                </c:pt>
                <c:pt idx="4">
                  <c:v>12.201000000000001</c:v>
                </c:pt>
                <c:pt idx="5">
                  <c:v>9.7959999999999994</c:v>
                </c:pt>
                <c:pt idx="6">
                  <c:v>11.318</c:v>
                </c:pt>
                <c:pt idx="7">
                  <c:v>11.452</c:v>
                </c:pt>
                <c:pt idx="8">
                  <c:v>12.936999999999999</c:v>
                </c:pt>
                <c:pt idx="9">
                  <c:v>15.143000000000001</c:v>
                </c:pt>
                <c:pt idx="10">
                  <c:v>15.435</c:v>
                </c:pt>
                <c:pt idx="11">
                  <c:v>16.896000000000001</c:v>
                </c:pt>
                <c:pt idx="12">
                  <c:v>18.640999999999998</c:v>
                </c:pt>
                <c:pt idx="13">
                  <c:v>23.422999999999998</c:v>
                </c:pt>
                <c:pt idx="14">
                  <c:v>26.015000000000001</c:v>
                </c:pt>
                <c:pt idx="15">
                  <c:v>25.166</c:v>
                </c:pt>
                <c:pt idx="16">
                  <c:v>24.616</c:v>
                </c:pt>
                <c:pt idx="17">
                  <c:v>27.76</c:v>
                </c:pt>
                <c:pt idx="18">
                  <c:v>28.742000000000001</c:v>
                </c:pt>
                <c:pt idx="19">
                  <c:v>30.888000000000002</c:v>
                </c:pt>
                <c:pt idx="20">
                  <c:v>32.558999999999997</c:v>
                </c:pt>
                <c:pt idx="21">
                  <c:v>32.68</c:v>
                </c:pt>
                <c:pt idx="22">
                  <c:v>32.826000000000001</c:v>
                </c:pt>
                <c:pt idx="23">
                  <c:v>31.795000000000002</c:v>
                </c:pt>
                <c:pt idx="24">
                  <c:v>31.6</c:v>
                </c:pt>
                <c:pt idx="25">
                  <c:v>30.794</c:v>
                </c:pt>
                <c:pt idx="26">
                  <c:v>31.178999999999998</c:v>
                </c:pt>
                <c:pt idx="27">
                  <c:v>29.991</c:v>
                </c:pt>
                <c:pt idx="28">
                  <c:v>31.471</c:v>
                </c:pt>
                <c:pt idx="29">
                  <c:v>31.952999999999999</c:v>
                </c:pt>
                <c:pt idx="30">
                  <c:v>33.968000000000004</c:v>
                </c:pt>
                <c:pt idx="31">
                  <c:v>35.835999999999999</c:v>
                </c:pt>
                <c:pt idx="32">
                  <c:v>37.274000000000001</c:v>
                </c:pt>
                <c:pt idx="33">
                  <c:v>39.158000000000001</c:v>
                </c:pt>
                <c:pt idx="34">
                  <c:v>42.051000000000002</c:v>
                </c:pt>
                <c:pt idx="35">
                  <c:v>47.048999999999999</c:v>
                </c:pt>
                <c:pt idx="36">
                  <c:v>51.543999999999997</c:v>
                </c:pt>
                <c:pt idx="37">
                  <c:v>57.634</c:v>
                </c:pt>
                <c:pt idx="38">
                  <c:v>70.212999999999994</c:v>
                </c:pt>
                <c:pt idx="39">
                  <c:v>94.203000000000003</c:v>
                </c:pt>
                <c:pt idx="40">
                  <c:v>116.568</c:v>
                </c:pt>
                <c:pt idx="41">
                  <c:v>132.68899999999999</c:v>
                </c:pt>
                <c:pt idx="42">
                  <c:v>151.81899999999999</c:v>
                </c:pt>
                <c:pt idx="43">
                  <c:v>174.74100000000001</c:v>
                </c:pt>
                <c:pt idx="44">
                  <c:v>168.37100000000001</c:v>
                </c:pt>
                <c:pt idx="45">
                  <c:v>143.77500000000001</c:v>
                </c:pt>
                <c:pt idx="46">
                  <c:v>128.01400000000001</c:v>
                </c:pt>
                <c:pt idx="47">
                  <c:v>122.246</c:v>
                </c:pt>
                <c:pt idx="48">
                  <c:v>128.59700000000001</c:v>
                </c:pt>
                <c:pt idx="49">
                  <c:v>134.947</c:v>
                </c:pt>
                <c:pt idx="50">
                  <c:v>136.59800000000001</c:v>
                </c:pt>
                <c:pt idx="51">
                  <c:v>129.59700000000001</c:v>
                </c:pt>
                <c:pt idx="52">
                  <c:v>113.745</c:v>
                </c:pt>
                <c:pt idx="53">
                  <c:v>99.372</c:v>
                </c:pt>
                <c:pt idx="54">
                  <c:v>94.24</c:v>
                </c:pt>
                <c:pt idx="55">
                  <c:v>88.481999999999999</c:v>
                </c:pt>
                <c:pt idx="56">
                  <c:v>91.14</c:v>
                </c:pt>
                <c:pt idx="57">
                  <c:v>91.078999999999994</c:v>
                </c:pt>
                <c:pt idx="58">
                  <c:v>94.381</c:v>
                </c:pt>
                <c:pt idx="59">
                  <c:v>101.93</c:v>
                </c:pt>
                <c:pt idx="60">
                  <c:v>107.497</c:v>
                </c:pt>
                <c:pt idx="61">
                  <c:v>108.688</c:v>
                </c:pt>
                <c:pt idx="62">
                  <c:v>105.087</c:v>
                </c:pt>
                <c:pt idx="63">
                  <c:v>102.85299999999999</c:v>
                </c:pt>
                <c:pt idx="64">
                  <c:v>103.185</c:v>
                </c:pt>
                <c:pt idx="65">
                  <c:v>96.563000000000002</c:v>
                </c:pt>
                <c:pt idx="66">
                  <c:v>90.813999999999993</c:v>
                </c:pt>
                <c:pt idx="67">
                  <c:v>82.37</c:v>
                </c:pt>
                <c:pt idx="68">
                  <c:v>80.974000000000004</c:v>
                </c:pt>
                <c:pt idx="69">
                  <c:v>83.554000000000002</c:v>
                </c:pt>
                <c:pt idx="70">
                  <c:v>88.015000000000001</c:v>
                </c:pt>
                <c:pt idx="71">
                  <c:v>92.132000000000005</c:v>
                </c:pt>
                <c:pt idx="72">
                  <c:v>99.492000000000004</c:v>
                </c:pt>
                <c:pt idx="73">
                  <c:v>96.134</c:v>
                </c:pt>
                <c:pt idx="74">
                  <c:v>95.075999999999993</c:v>
                </c:pt>
                <c:pt idx="75">
                  <c:v>87.093000000000004</c:v>
                </c:pt>
                <c:pt idx="76">
                  <c:v>82.995999999999995</c:v>
                </c:pt>
                <c:pt idx="77">
                  <c:v>82.12</c:v>
                </c:pt>
                <c:pt idx="78">
                  <c:v>84.766999999999996</c:v>
                </c:pt>
                <c:pt idx="79">
                  <c:v>83.058999999999997</c:v>
                </c:pt>
                <c:pt idx="80">
                  <c:v>80.353999999999999</c:v>
                </c:pt>
                <c:pt idx="81">
                  <c:v>82.826999999999998</c:v>
                </c:pt>
                <c:pt idx="82">
                  <c:v>73.231999999999999</c:v>
                </c:pt>
                <c:pt idx="83">
                  <c:v>63.024000000000001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29-4850-B922-BB127B51B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733152"/>
        <c:axId val="609730272"/>
      </c:lineChart>
      <c:lineChart>
        <c:grouping val="standard"/>
        <c:varyColors val="0"/>
        <c:ser>
          <c:idx val="2"/>
          <c:order val="1"/>
          <c:tx>
            <c:strRef>
              <c:f>'Sida 1'!$C$3</c:f>
              <c:strCache>
                <c:ptCount val="1"/>
                <c:pt idx="0">
                  <c:v>Älg H-län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'Sida 1'!$A$4:$A$87</c:f>
              <c:numCache>
                <c:formatCode>General</c:formatCode>
                <c:ptCount val="84"/>
                <c:pt idx="0">
                  <c:v>1939</c:v>
                </c:pt>
                <c:pt idx="1">
                  <c:v>1940</c:v>
                </c:pt>
                <c:pt idx="2">
                  <c:v>1941</c:v>
                </c:pt>
                <c:pt idx="3">
                  <c:v>1942</c:v>
                </c:pt>
                <c:pt idx="4">
                  <c:v>1943</c:v>
                </c:pt>
                <c:pt idx="5">
                  <c:v>1944</c:v>
                </c:pt>
                <c:pt idx="6">
                  <c:v>1945</c:v>
                </c:pt>
                <c:pt idx="7">
                  <c:v>1946</c:v>
                </c:pt>
                <c:pt idx="8">
                  <c:v>1947</c:v>
                </c:pt>
                <c:pt idx="9">
                  <c:v>1948</c:v>
                </c:pt>
                <c:pt idx="10">
                  <c:v>1949</c:v>
                </c:pt>
                <c:pt idx="11">
                  <c:v>1950</c:v>
                </c:pt>
                <c:pt idx="12">
                  <c:v>1951</c:v>
                </c:pt>
                <c:pt idx="13">
                  <c:v>1952</c:v>
                </c:pt>
                <c:pt idx="14">
                  <c:v>1953</c:v>
                </c:pt>
                <c:pt idx="15">
                  <c:v>1954</c:v>
                </c:pt>
                <c:pt idx="16">
                  <c:v>1955</c:v>
                </c:pt>
                <c:pt idx="17">
                  <c:v>1956</c:v>
                </c:pt>
                <c:pt idx="18">
                  <c:v>1957</c:v>
                </c:pt>
                <c:pt idx="19">
                  <c:v>1958</c:v>
                </c:pt>
                <c:pt idx="20">
                  <c:v>1959</c:v>
                </c:pt>
                <c:pt idx="21">
                  <c:v>1960</c:v>
                </c:pt>
                <c:pt idx="22">
                  <c:v>1961</c:v>
                </c:pt>
                <c:pt idx="23">
                  <c:v>1962</c:v>
                </c:pt>
                <c:pt idx="24">
                  <c:v>1963</c:v>
                </c:pt>
                <c:pt idx="25">
                  <c:v>1964</c:v>
                </c:pt>
                <c:pt idx="26">
                  <c:v>1965</c:v>
                </c:pt>
                <c:pt idx="27">
                  <c:v>1966</c:v>
                </c:pt>
                <c:pt idx="28">
                  <c:v>1967</c:v>
                </c:pt>
                <c:pt idx="29">
                  <c:v>1968</c:v>
                </c:pt>
                <c:pt idx="30">
                  <c:v>1969</c:v>
                </c:pt>
                <c:pt idx="31">
                  <c:v>1970</c:v>
                </c:pt>
                <c:pt idx="32">
                  <c:v>1971</c:v>
                </c:pt>
                <c:pt idx="33">
                  <c:v>1972</c:v>
                </c:pt>
                <c:pt idx="34">
                  <c:v>1973</c:v>
                </c:pt>
                <c:pt idx="35">
                  <c:v>1974</c:v>
                </c:pt>
                <c:pt idx="36">
                  <c:v>1975</c:v>
                </c:pt>
                <c:pt idx="37">
                  <c:v>1976</c:v>
                </c:pt>
                <c:pt idx="38">
                  <c:v>1977</c:v>
                </c:pt>
                <c:pt idx="39">
                  <c:v>1978</c:v>
                </c:pt>
                <c:pt idx="40">
                  <c:v>1979</c:v>
                </c:pt>
                <c:pt idx="41">
                  <c:v>1980</c:v>
                </c:pt>
                <c:pt idx="42">
                  <c:v>1981</c:v>
                </c:pt>
                <c:pt idx="43">
                  <c:v>1982</c:v>
                </c:pt>
                <c:pt idx="44">
                  <c:v>1983</c:v>
                </c:pt>
                <c:pt idx="45">
                  <c:v>1984</c:v>
                </c:pt>
                <c:pt idx="46">
                  <c:v>1985</c:v>
                </c:pt>
                <c:pt idx="47">
                  <c:v>1986</c:v>
                </c:pt>
                <c:pt idx="48">
                  <c:v>1987</c:v>
                </c:pt>
                <c:pt idx="49">
                  <c:v>1988</c:v>
                </c:pt>
                <c:pt idx="50">
                  <c:v>1989</c:v>
                </c:pt>
                <c:pt idx="51">
                  <c:v>1990</c:v>
                </c:pt>
                <c:pt idx="52">
                  <c:v>1991</c:v>
                </c:pt>
                <c:pt idx="53">
                  <c:v>1992</c:v>
                </c:pt>
                <c:pt idx="54">
                  <c:v>1993</c:v>
                </c:pt>
                <c:pt idx="55">
                  <c:v>1994</c:v>
                </c:pt>
                <c:pt idx="56">
                  <c:v>1995</c:v>
                </c:pt>
                <c:pt idx="57">
                  <c:v>1996</c:v>
                </c:pt>
                <c:pt idx="58">
                  <c:v>1997</c:v>
                </c:pt>
                <c:pt idx="59">
                  <c:v>1998</c:v>
                </c:pt>
                <c:pt idx="60">
                  <c:v>1999</c:v>
                </c:pt>
                <c:pt idx="61">
                  <c:v>2000</c:v>
                </c:pt>
                <c:pt idx="62">
                  <c:v>2001</c:v>
                </c:pt>
                <c:pt idx="63">
                  <c:v>2002</c:v>
                </c:pt>
                <c:pt idx="64">
                  <c:v>2003</c:v>
                </c:pt>
                <c:pt idx="65">
                  <c:v>2004</c:v>
                </c:pt>
                <c:pt idx="66">
                  <c:v>2005</c:v>
                </c:pt>
                <c:pt idx="67">
                  <c:v>2006</c:v>
                </c:pt>
                <c:pt idx="68">
                  <c:v>2007</c:v>
                </c:pt>
                <c:pt idx="69">
                  <c:v>2008</c:v>
                </c:pt>
                <c:pt idx="70">
                  <c:v>2009</c:v>
                </c:pt>
                <c:pt idx="71">
                  <c:v>2010</c:v>
                </c:pt>
                <c:pt idx="72">
                  <c:v>2011</c:v>
                </c:pt>
                <c:pt idx="73">
                  <c:v>2012</c:v>
                </c:pt>
                <c:pt idx="74">
                  <c:v>2013</c:v>
                </c:pt>
                <c:pt idx="75">
                  <c:v>2014</c:v>
                </c:pt>
                <c:pt idx="76">
                  <c:v>2015</c:v>
                </c:pt>
                <c:pt idx="77">
                  <c:v>2016</c:v>
                </c:pt>
                <c:pt idx="78">
                  <c:v>2017</c:v>
                </c:pt>
                <c:pt idx="79">
                  <c:v>2018</c:v>
                </c:pt>
                <c:pt idx="80">
                  <c:v>2019</c:v>
                </c:pt>
                <c:pt idx="81">
                  <c:v>2020</c:v>
                </c:pt>
                <c:pt idx="82">
                  <c:v>2021</c:v>
                </c:pt>
                <c:pt idx="83">
                  <c:v>2022</c:v>
                </c:pt>
              </c:numCache>
            </c:numRef>
          </c:cat>
          <c:val>
            <c:numRef>
              <c:f>'Sida 1'!$C$4:$C$87</c:f>
              <c:numCache>
                <c:formatCode>General</c:formatCode>
                <c:ptCount val="84"/>
                <c:pt idx="21">
                  <c:v>804</c:v>
                </c:pt>
                <c:pt idx="22">
                  <c:v>803</c:v>
                </c:pt>
                <c:pt idx="23">
                  <c:v>809</c:v>
                </c:pt>
                <c:pt idx="24">
                  <c:v>802</c:v>
                </c:pt>
                <c:pt idx="25">
                  <c:v>830</c:v>
                </c:pt>
                <c:pt idx="26">
                  <c:v>899</c:v>
                </c:pt>
                <c:pt idx="27">
                  <c:v>903</c:v>
                </c:pt>
                <c:pt idx="28">
                  <c:v>1061</c:v>
                </c:pt>
                <c:pt idx="29">
                  <c:v>1216</c:v>
                </c:pt>
                <c:pt idx="30">
                  <c:v>1415</c:v>
                </c:pt>
                <c:pt idx="31">
                  <c:v>1712</c:v>
                </c:pt>
                <c:pt idx="32">
                  <c:v>1630</c:v>
                </c:pt>
                <c:pt idx="33">
                  <c:v>1759</c:v>
                </c:pt>
                <c:pt idx="34">
                  <c:v>2036</c:v>
                </c:pt>
                <c:pt idx="35">
                  <c:v>2145</c:v>
                </c:pt>
                <c:pt idx="36">
                  <c:v>2281</c:v>
                </c:pt>
                <c:pt idx="37">
                  <c:v>2343</c:v>
                </c:pt>
                <c:pt idx="38">
                  <c:v>3016</c:v>
                </c:pt>
                <c:pt idx="39">
                  <c:v>3735</c:v>
                </c:pt>
                <c:pt idx="40">
                  <c:v>4709</c:v>
                </c:pt>
                <c:pt idx="41">
                  <c:v>5238</c:v>
                </c:pt>
                <c:pt idx="42">
                  <c:v>5885</c:v>
                </c:pt>
                <c:pt idx="43">
                  <c:v>7109</c:v>
                </c:pt>
                <c:pt idx="44">
                  <c:v>7191</c:v>
                </c:pt>
                <c:pt idx="45">
                  <c:v>6121</c:v>
                </c:pt>
                <c:pt idx="46">
                  <c:v>5536</c:v>
                </c:pt>
                <c:pt idx="47">
                  <c:v>5161</c:v>
                </c:pt>
                <c:pt idx="48">
                  <c:v>5100</c:v>
                </c:pt>
                <c:pt idx="49">
                  <c:v>6079</c:v>
                </c:pt>
                <c:pt idx="50">
                  <c:v>6300</c:v>
                </c:pt>
                <c:pt idx="51">
                  <c:v>4802</c:v>
                </c:pt>
                <c:pt idx="52">
                  <c:v>3230</c:v>
                </c:pt>
                <c:pt idx="53">
                  <c:v>2770</c:v>
                </c:pt>
                <c:pt idx="54">
                  <c:v>3071</c:v>
                </c:pt>
                <c:pt idx="55">
                  <c:v>2794</c:v>
                </c:pt>
                <c:pt idx="56">
                  <c:v>3022</c:v>
                </c:pt>
                <c:pt idx="57">
                  <c:v>3080</c:v>
                </c:pt>
                <c:pt idx="58">
                  <c:v>3126</c:v>
                </c:pt>
                <c:pt idx="59">
                  <c:v>3541</c:v>
                </c:pt>
                <c:pt idx="60">
                  <c:v>3433</c:v>
                </c:pt>
                <c:pt idx="61">
                  <c:v>3487</c:v>
                </c:pt>
                <c:pt idx="62">
                  <c:v>2378</c:v>
                </c:pt>
                <c:pt idx="63">
                  <c:v>1880</c:v>
                </c:pt>
                <c:pt idx="64">
                  <c:v>2007</c:v>
                </c:pt>
                <c:pt idx="65">
                  <c:v>1918</c:v>
                </c:pt>
                <c:pt idx="66">
                  <c:v>1680</c:v>
                </c:pt>
                <c:pt idx="67">
                  <c:v>1734</c:v>
                </c:pt>
                <c:pt idx="68">
                  <c:v>2002</c:v>
                </c:pt>
                <c:pt idx="69">
                  <c:v>2436</c:v>
                </c:pt>
                <c:pt idx="70">
                  <c:v>2776</c:v>
                </c:pt>
                <c:pt idx="71">
                  <c:v>2821</c:v>
                </c:pt>
                <c:pt idx="72">
                  <c:v>3185</c:v>
                </c:pt>
                <c:pt idx="73">
                  <c:v>2958</c:v>
                </c:pt>
                <c:pt idx="74">
                  <c:v>2672</c:v>
                </c:pt>
                <c:pt idx="75">
                  <c:v>2329</c:v>
                </c:pt>
                <c:pt idx="76">
                  <c:v>2149</c:v>
                </c:pt>
                <c:pt idx="77">
                  <c:v>2329</c:v>
                </c:pt>
                <c:pt idx="78">
                  <c:v>2418</c:v>
                </c:pt>
                <c:pt idx="79">
                  <c:v>2134</c:v>
                </c:pt>
                <c:pt idx="80">
                  <c:v>1943</c:v>
                </c:pt>
                <c:pt idx="81">
                  <c:v>1991</c:v>
                </c:pt>
                <c:pt idx="82">
                  <c:v>1966</c:v>
                </c:pt>
                <c:pt idx="83">
                  <c:v>1833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29-4850-B922-BB127B51B7B3}"/>
            </c:ext>
          </c:extLst>
        </c:ser>
        <c:ser>
          <c:idx val="3"/>
          <c:order val="2"/>
          <c:tx>
            <c:strRef>
              <c:f>'Sida 1'!$D$3</c:f>
              <c:strCache>
                <c:ptCount val="1"/>
                <c:pt idx="0">
                  <c:v>Rådjur H-län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'Sida 1'!$A$4:$A$87</c:f>
              <c:numCache>
                <c:formatCode>General</c:formatCode>
                <c:ptCount val="84"/>
                <c:pt idx="0">
                  <c:v>1939</c:v>
                </c:pt>
                <c:pt idx="1">
                  <c:v>1940</c:v>
                </c:pt>
                <c:pt idx="2">
                  <c:v>1941</c:v>
                </c:pt>
                <c:pt idx="3">
                  <c:v>1942</c:v>
                </c:pt>
                <c:pt idx="4">
                  <c:v>1943</c:v>
                </c:pt>
                <c:pt idx="5">
                  <c:v>1944</c:v>
                </c:pt>
                <c:pt idx="6">
                  <c:v>1945</c:v>
                </c:pt>
                <c:pt idx="7">
                  <c:v>1946</c:v>
                </c:pt>
                <c:pt idx="8">
                  <c:v>1947</c:v>
                </c:pt>
                <c:pt idx="9">
                  <c:v>1948</c:v>
                </c:pt>
                <c:pt idx="10">
                  <c:v>1949</c:v>
                </c:pt>
                <c:pt idx="11">
                  <c:v>1950</c:v>
                </c:pt>
                <c:pt idx="12">
                  <c:v>1951</c:v>
                </c:pt>
                <c:pt idx="13">
                  <c:v>1952</c:v>
                </c:pt>
                <c:pt idx="14">
                  <c:v>1953</c:v>
                </c:pt>
                <c:pt idx="15">
                  <c:v>1954</c:v>
                </c:pt>
                <c:pt idx="16">
                  <c:v>1955</c:v>
                </c:pt>
                <c:pt idx="17">
                  <c:v>1956</c:v>
                </c:pt>
                <c:pt idx="18">
                  <c:v>1957</c:v>
                </c:pt>
                <c:pt idx="19">
                  <c:v>1958</c:v>
                </c:pt>
                <c:pt idx="20">
                  <c:v>1959</c:v>
                </c:pt>
                <c:pt idx="21">
                  <c:v>1960</c:v>
                </c:pt>
                <c:pt idx="22">
                  <c:v>1961</c:v>
                </c:pt>
                <c:pt idx="23">
                  <c:v>1962</c:v>
                </c:pt>
                <c:pt idx="24">
                  <c:v>1963</c:v>
                </c:pt>
                <c:pt idx="25">
                  <c:v>1964</c:v>
                </c:pt>
                <c:pt idx="26">
                  <c:v>1965</c:v>
                </c:pt>
                <c:pt idx="27">
                  <c:v>1966</c:v>
                </c:pt>
                <c:pt idx="28">
                  <c:v>1967</c:v>
                </c:pt>
                <c:pt idx="29">
                  <c:v>1968</c:v>
                </c:pt>
                <c:pt idx="30">
                  <c:v>1969</c:v>
                </c:pt>
                <c:pt idx="31">
                  <c:v>1970</c:v>
                </c:pt>
                <c:pt idx="32">
                  <c:v>1971</c:v>
                </c:pt>
                <c:pt idx="33">
                  <c:v>1972</c:v>
                </c:pt>
                <c:pt idx="34">
                  <c:v>1973</c:v>
                </c:pt>
                <c:pt idx="35">
                  <c:v>1974</c:v>
                </c:pt>
                <c:pt idx="36">
                  <c:v>1975</c:v>
                </c:pt>
                <c:pt idx="37">
                  <c:v>1976</c:v>
                </c:pt>
                <c:pt idx="38">
                  <c:v>1977</c:v>
                </c:pt>
                <c:pt idx="39">
                  <c:v>1978</c:v>
                </c:pt>
                <c:pt idx="40">
                  <c:v>1979</c:v>
                </c:pt>
                <c:pt idx="41">
                  <c:v>1980</c:v>
                </c:pt>
                <c:pt idx="42">
                  <c:v>1981</c:v>
                </c:pt>
                <c:pt idx="43">
                  <c:v>1982</c:v>
                </c:pt>
                <c:pt idx="44">
                  <c:v>1983</c:v>
                </c:pt>
                <c:pt idx="45">
                  <c:v>1984</c:v>
                </c:pt>
                <c:pt idx="46">
                  <c:v>1985</c:v>
                </c:pt>
                <c:pt idx="47">
                  <c:v>1986</c:v>
                </c:pt>
                <c:pt idx="48">
                  <c:v>1987</c:v>
                </c:pt>
                <c:pt idx="49">
                  <c:v>1988</c:v>
                </c:pt>
                <c:pt idx="50">
                  <c:v>1989</c:v>
                </c:pt>
                <c:pt idx="51">
                  <c:v>1990</c:v>
                </c:pt>
                <c:pt idx="52">
                  <c:v>1991</c:v>
                </c:pt>
                <c:pt idx="53">
                  <c:v>1992</c:v>
                </c:pt>
                <c:pt idx="54">
                  <c:v>1993</c:v>
                </c:pt>
                <c:pt idx="55">
                  <c:v>1994</c:v>
                </c:pt>
                <c:pt idx="56">
                  <c:v>1995</c:v>
                </c:pt>
                <c:pt idx="57">
                  <c:v>1996</c:v>
                </c:pt>
                <c:pt idx="58">
                  <c:v>1997</c:v>
                </c:pt>
                <c:pt idx="59">
                  <c:v>1998</c:v>
                </c:pt>
                <c:pt idx="60">
                  <c:v>1999</c:v>
                </c:pt>
                <c:pt idx="61">
                  <c:v>2000</c:v>
                </c:pt>
                <c:pt idx="62">
                  <c:v>2001</c:v>
                </c:pt>
                <c:pt idx="63">
                  <c:v>2002</c:v>
                </c:pt>
                <c:pt idx="64">
                  <c:v>2003</c:v>
                </c:pt>
                <c:pt idx="65">
                  <c:v>2004</c:v>
                </c:pt>
                <c:pt idx="66">
                  <c:v>2005</c:v>
                </c:pt>
                <c:pt idx="67">
                  <c:v>2006</c:v>
                </c:pt>
                <c:pt idx="68">
                  <c:v>2007</c:v>
                </c:pt>
                <c:pt idx="69">
                  <c:v>2008</c:v>
                </c:pt>
                <c:pt idx="70">
                  <c:v>2009</c:v>
                </c:pt>
                <c:pt idx="71">
                  <c:v>2010</c:v>
                </c:pt>
                <c:pt idx="72">
                  <c:v>2011</c:v>
                </c:pt>
                <c:pt idx="73">
                  <c:v>2012</c:v>
                </c:pt>
                <c:pt idx="74">
                  <c:v>2013</c:v>
                </c:pt>
                <c:pt idx="75">
                  <c:v>2014</c:v>
                </c:pt>
                <c:pt idx="76">
                  <c:v>2015</c:v>
                </c:pt>
                <c:pt idx="77">
                  <c:v>2016</c:v>
                </c:pt>
                <c:pt idx="78">
                  <c:v>2017</c:v>
                </c:pt>
                <c:pt idx="79">
                  <c:v>2018</c:v>
                </c:pt>
                <c:pt idx="80">
                  <c:v>2019</c:v>
                </c:pt>
                <c:pt idx="81">
                  <c:v>2020</c:v>
                </c:pt>
                <c:pt idx="82">
                  <c:v>2021</c:v>
                </c:pt>
                <c:pt idx="83">
                  <c:v>2022</c:v>
                </c:pt>
              </c:numCache>
            </c:numRef>
          </c:cat>
          <c:val>
            <c:numRef>
              <c:f>'Sida 1'!$D$4:$D$87</c:f>
              <c:numCache>
                <c:formatCode>General</c:formatCode>
                <c:ptCount val="84"/>
                <c:pt idx="21">
                  <c:v>1350</c:v>
                </c:pt>
                <c:pt idx="22">
                  <c:v>3030</c:v>
                </c:pt>
                <c:pt idx="23">
                  <c:v>2950</c:v>
                </c:pt>
                <c:pt idx="24">
                  <c:v>2850</c:v>
                </c:pt>
                <c:pt idx="25">
                  <c:v>3100</c:v>
                </c:pt>
                <c:pt idx="26">
                  <c:v>2700</c:v>
                </c:pt>
                <c:pt idx="27">
                  <c:v>2150</c:v>
                </c:pt>
                <c:pt idx="28">
                  <c:v>2250</c:v>
                </c:pt>
                <c:pt idx="29">
                  <c:v>2500</c:v>
                </c:pt>
                <c:pt idx="30">
                  <c:v>2800</c:v>
                </c:pt>
                <c:pt idx="31">
                  <c:v>2900</c:v>
                </c:pt>
                <c:pt idx="32">
                  <c:v>3500</c:v>
                </c:pt>
                <c:pt idx="33">
                  <c:v>3500</c:v>
                </c:pt>
                <c:pt idx="34">
                  <c:v>4500</c:v>
                </c:pt>
                <c:pt idx="35">
                  <c:v>5100</c:v>
                </c:pt>
                <c:pt idx="36">
                  <c:v>5200</c:v>
                </c:pt>
                <c:pt idx="37">
                  <c:v>5400</c:v>
                </c:pt>
                <c:pt idx="38">
                  <c:v>5500</c:v>
                </c:pt>
                <c:pt idx="39">
                  <c:v>5700</c:v>
                </c:pt>
                <c:pt idx="40">
                  <c:v>6000</c:v>
                </c:pt>
                <c:pt idx="41">
                  <c:v>6300</c:v>
                </c:pt>
                <c:pt idx="42">
                  <c:v>6600</c:v>
                </c:pt>
                <c:pt idx="43">
                  <c:v>7200</c:v>
                </c:pt>
                <c:pt idx="44">
                  <c:v>7500</c:v>
                </c:pt>
                <c:pt idx="45">
                  <c:v>7800</c:v>
                </c:pt>
                <c:pt idx="46">
                  <c:v>8500</c:v>
                </c:pt>
                <c:pt idx="47">
                  <c:v>9700</c:v>
                </c:pt>
                <c:pt idx="48">
                  <c:v>12000</c:v>
                </c:pt>
                <c:pt idx="49">
                  <c:v>18500</c:v>
                </c:pt>
                <c:pt idx="50">
                  <c:v>25000</c:v>
                </c:pt>
                <c:pt idx="51">
                  <c:v>37000</c:v>
                </c:pt>
                <c:pt idx="52">
                  <c:v>34000</c:v>
                </c:pt>
                <c:pt idx="53">
                  <c:v>40000</c:v>
                </c:pt>
                <c:pt idx="54">
                  <c:v>50000</c:v>
                </c:pt>
                <c:pt idx="55">
                  <c:v>45000</c:v>
                </c:pt>
                <c:pt idx="56">
                  <c:v>35000</c:v>
                </c:pt>
                <c:pt idx="57">
                  <c:v>30863</c:v>
                </c:pt>
                <c:pt idx="58">
                  <c:v>24423</c:v>
                </c:pt>
                <c:pt idx="59">
                  <c:v>24742</c:v>
                </c:pt>
                <c:pt idx="60">
                  <c:v>22162</c:v>
                </c:pt>
                <c:pt idx="61">
                  <c:v>16874</c:v>
                </c:pt>
                <c:pt idx="62">
                  <c:v>14343</c:v>
                </c:pt>
                <c:pt idx="63">
                  <c:v>15397</c:v>
                </c:pt>
                <c:pt idx="64">
                  <c:v>17252</c:v>
                </c:pt>
                <c:pt idx="65">
                  <c:v>14490</c:v>
                </c:pt>
                <c:pt idx="66">
                  <c:v>11631</c:v>
                </c:pt>
                <c:pt idx="67">
                  <c:v>9822</c:v>
                </c:pt>
                <c:pt idx="68">
                  <c:v>10290</c:v>
                </c:pt>
                <c:pt idx="69">
                  <c:v>14921</c:v>
                </c:pt>
                <c:pt idx="70">
                  <c:v>11831</c:v>
                </c:pt>
                <c:pt idx="71">
                  <c:v>8180</c:v>
                </c:pt>
                <c:pt idx="72">
                  <c:v>9948</c:v>
                </c:pt>
                <c:pt idx="73">
                  <c:v>9654</c:v>
                </c:pt>
                <c:pt idx="74">
                  <c:v>9710</c:v>
                </c:pt>
                <c:pt idx="75">
                  <c:v>9897</c:v>
                </c:pt>
                <c:pt idx="76">
                  <c:v>10740</c:v>
                </c:pt>
                <c:pt idx="77">
                  <c:v>10602</c:v>
                </c:pt>
                <c:pt idx="78">
                  <c:v>9713</c:v>
                </c:pt>
                <c:pt idx="79">
                  <c:v>9024</c:v>
                </c:pt>
                <c:pt idx="80">
                  <c:v>8980</c:v>
                </c:pt>
                <c:pt idx="81">
                  <c:v>9723</c:v>
                </c:pt>
                <c:pt idx="82">
                  <c:v>9915</c:v>
                </c:pt>
                <c:pt idx="83">
                  <c:v>9268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29-4850-B922-BB127B51B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4811104"/>
        <c:axId val="614809304"/>
      </c:lineChart>
      <c:catAx>
        <c:axId val="60973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30272"/>
        <c:crosses val="autoZero"/>
        <c:auto val="1"/>
        <c:lblAlgn val="ctr"/>
        <c:lblOffset val="100"/>
        <c:noMultiLvlLbl val="0"/>
      </c:catAx>
      <c:valAx>
        <c:axId val="60973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ÄLgar i Sverige 1000-tal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733152"/>
        <c:crosses val="autoZero"/>
        <c:crossBetween val="between"/>
      </c:valAx>
      <c:valAx>
        <c:axId val="6148093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H-län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811104"/>
        <c:crosses val="max"/>
        <c:crossBetween val="between"/>
      </c:valAx>
      <c:catAx>
        <c:axId val="614811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4809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44C10-BBF1-4CD1-A929-73F9EF93C860}" type="datetimeFigureOut">
              <a:rPr lang="en-SE" smtClean="0"/>
              <a:t>02/20/2024</a:t>
            </a:fld>
            <a:endParaRPr lang="en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3FDD9-D849-4A8A-BC75-61D23B4EF28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5611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8673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Reproduktionen</a:t>
            </a:r>
            <a:r>
              <a:rPr lang="en-US" dirty="0"/>
              <a:t> ligger </a:t>
            </a:r>
            <a:r>
              <a:rPr lang="en-US" dirty="0" err="1"/>
              <a:t>högre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2022. En </a:t>
            </a:r>
            <a:r>
              <a:rPr lang="en-US" dirty="0" err="1"/>
              <a:t>stabilt</a:t>
            </a:r>
            <a:r>
              <a:rPr lang="en-US" dirty="0"/>
              <a:t> </a:t>
            </a:r>
            <a:r>
              <a:rPr lang="en-US" dirty="0" err="1"/>
              <a:t>hög</a:t>
            </a:r>
            <a:r>
              <a:rPr lang="en-US" dirty="0"/>
              <a:t> </a:t>
            </a:r>
            <a:r>
              <a:rPr lang="en-US" dirty="0" err="1"/>
              <a:t>kalvavskjutning</a:t>
            </a:r>
            <a:r>
              <a:rPr lang="en-US" dirty="0"/>
              <a:t> I </a:t>
            </a:r>
            <a:r>
              <a:rPr lang="en-US" dirty="0" err="1"/>
              <a:t>kombination</a:t>
            </a:r>
            <a:r>
              <a:rPr lang="en-US" dirty="0"/>
              <a:t> med </a:t>
            </a:r>
            <a:r>
              <a:rPr lang="en-US" dirty="0" err="1"/>
              <a:t>reproduktionssiffror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endast</a:t>
            </a:r>
            <a:r>
              <a:rPr lang="en-US" dirty="0"/>
              <a:t> 8 </a:t>
            </a:r>
            <a:r>
              <a:rPr lang="en-US" dirty="0" err="1"/>
              <a:t>skjutna</a:t>
            </a:r>
            <a:r>
              <a:rPr lang="en-US" dirty="0"/>
              <a:t> </a:t>
            </a:r>
            <a:r>
              <a:rPr lang="en-US" dirty="0" err="1"/>
              <a:t>hondjur</a:t>
            </a:r>
            <a:r>
              <a:rPr lang="en-US" dirty="0"/>
              <a:t> </a:t>
            </a:r>
            <a:r>
              <a:rPr lang="en-US" dirty="0" err="1"/>
              <a:t>varav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</a:t>
            </a:r>
            <a:r>
              <a:rPr lang="en-US" dirty="0" err="1"/>
              <a:t>hälften</a:t>
            </a:r>
            <a:r>
              <a:rPr lang="en-US" dirty="0"/>
              <a:t> var 1-2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indikerar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vi </a:t>
            </a:r>
            <a:r>
              <a:rPr lang="en-US" dirty="0" err="1"/>
              <a:t>har</a:t>
            </a:r>
            <a:r>
              <a:rPr lang="en-US" dirty="0"/>
              <a:t> manga </a:t>
            </a:r>
            <a:r>
              <a:rPr lang="en-US" dirty="0" err="1"/>
              <a:t>reproduktiva</a:t>
            </a:r>
            <a:r>
              <a:rPr lang="en-US" dirty="0"/>
              <a:t> </a:t>
            </a:r>
            <a:r>
              <a:rPr lang="en-US" dirty="0" err="1"/>
              <a:t>hondjur</a:t>
            </a:r>
            <a:r>
              <a:rPr lang="en-US" dirty="0"/>
              <a:t> I </a:t>
            </a:r>
            <a:r>
              <a:rPr lang="en-US" dirty="0" err="1"/>
              <a:t>stammen</a:t>
            </a:r>
            <a:r>
              <a:rPr lang="en-US" dirty="0"/>
              <a:t>.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41585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Andelen</a:t>
            </a:r>
            <a:r>
              <a:rPr lang="en-US" dirty="0"/>
              <a:t> </a:t>
            </a:r>
            <a:r>
              <a:rPr lang="en-US" dirty="0" err="1"/>
              <a:t>tjurar</a:t>
            </a:r>
            <a:r>
              <a:rPr lang="en-US" dirty="0"/>
              <a:t> av </a:t>
            </a:r>
            <a:r>
              <a:rPr lang="en-US" dirty="0" err="1"/>
              <a:t>vuxna</a:t>
            </a:r>
            <a:r>
              <a:rPr lang="en-US" dirty="0"/>
              <a:t> </a:t>
            </a:r>
            <a:r>
              <a:rPr lang="en-US" dirty="0" err="1"/>
              <a:t>djur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relativt</a:t>
            </a:r>
            <a:r>
              <a:rPr lang="en-US" dirty="0"/>
              <a:t> </a:t>
            </a:r>
            <a:r>
              <a:rPr lang="en-US" dirty="0" err="1"/>
              <a:t>konstant</a:t>
            </a:r>
            <a:r>
              <a:rPr lang="en-US" dirty="0"/>
              <a:t> </a:t>
            </a:r>
            <a:r>
              <a:rPr lang="en-US" dirty="0" err="1"/>
              <a:t>över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 trots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hög</a:t>
            </a:r>
            <a:r>
              <a:rPr lang="en-US" dirty="0"/>
              <a:t> </a:t>
            </a:r>
            <a:r>
              <a:rPr lang="en-US" dirty="0" err="1"/>
              <a:t>avskjutning</a:t>
            </a:r>
            <a:r>
              <a:rPr lang="en-US" dirty="0"/>
              <a:t> 2022.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anledning</a:t>
            </a:r>
            <a:r>
              <a:rPr lang="en-US" dirty="0"/>
              <a:t> till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siffran</a:t>
            </a:r>
            <a:r>
              <a:rPr lang="en-US" dirty="0"/>
              <a:t> ligger </a:t>
            </a:r>
            <a:r>
              <a:rPr lang="en-US" dirty="0" err="1"/>
              <a:t>relativt</a:t>
            </a:r>
            <a:r>
              <a:rPr lang="en-US" dirty="0"/>
              <a:t> </a:t>
            </a:r>
            <a:r>
              <a:rPr lang="en-US" dirty="0" err="1"/>
              <a:t>lågt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tjurar</a:t>
            </a:r>
            <a:r>
              <a:rPr lang="en-US" dirty="0"/>
              <a:t> </a:t>
            </a:r>
            <a:r>
              <a:rPr lang="en-US" dirty="0" err="1"/>
              <a:t>skjuts</a:t>
            </a:r>
            <a:r>
              <a:rPr lang="en-US" dirty="0"/>
              <a:t> </a:t>
            </a:r>
            <a:r>
              <a:rPr lang="en-US" dirty="0" err="1"/>
              <a:t>oftare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</a:t>
            </a:r>
            <a:r>
              <a:rPr lang="en-US" dirty="0" err="1"/>
              <a:t>kor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början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jakten</a:t>
            </a:r>
            <a:r>
              <a:rPr lang="en-US" dirty="0"/>
              <a:t>. </a:t>
            </a:r>
            <a:r>
              <a:rPr lang="en-US" dirty="0" err="1"/>
              <a:t>Alltså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samma</a:t>
            </a:r>
            <a:r>
              <a:rPr lang="en-US" dirty="0"/>
              <a:t> </a:t>
            </a:r>
            <a:r>
              <a:rPr lang="en-US" dirty="0" err="1"/>
              <a:t>hondjur</a:t>
            </a:r>
            <a:r>
              <a:rPr lang="en-US" dirty="0"/>
              <a:t> rent </a:t>
            </a:r>
            <a:r>
              <a:rPr lang="en-US" dirty="0" err="1"/>
              <a:t>teoretiskt</a:t>
            </a:r>
            <a:r>
              <a:rPr lang="en-US" dirty="0"/>
              <a:t> </a:t>
            </a:r>
            <a:r>
              <a:rPr lang="en-US" dirty="0" err="1"/>
              <a:t>observeras</a:t>
            </a:r>
            <a:r>
              <a:rPr lang="en-US" dirty="0"/>
              <a:t> </a:t>
            </a:r>
            <a:r>
              <a:rPr lang="en-US" dirty="0" err="1"/>
              <a:t>fler</a:t>
            </a:r>
            <a:r>
              <a:rPr lang="en-US" dirty="0"/>
              <a:t> </a:t>
            </a:r>
            <a:r>
              <a:rPr lang="en-US" dirty="0" err="1"/>
              <a:t>gånger</a:t>
            </a:r>
            <a:r>
              <a:rPr lang="en-US" dirty="0"/>
              <a:t>.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24811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63854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Minskning</a:t>
            </a:r>
            <a:r>
              <a:rPr lang="en-US" dirty="0"/>
              <a:t> </a:t>
            </a:r>
            <a:r>
              <a:rPr lang="en-US" dirty="0" err="1"/>
              <a:t>jämfört</a:t>
            </a:r>
            <a:r>
              <a:rPr lang="en-US" dirty="0"/>
              <a:t> med </a:t>
            </a:r>
            <a:r>
              <a:rPr lang="en-US" dirty="0" err="1"/>
              <a:t>föregående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. </a:t>
            </a:r>
            <a:r>
              <a:rPr lang="en-US" dirty="0" err="1"/>
              <a:t>Återigen</a:t>
            </a:r>
            <a:r>
              <a:rPr lang="en-US" dirty="0"/>
              <a:t> </a:t>
            </a:r>
            <a:r>
              <a:rPr lang="en-US" dirty="0" err="1"/>
              <a:t>alldeles</a:t>
            </a:r>
            <a:r>
              <a:rPr lang="en-US" dirty="0"/>
              <a:t> för lite </a:t>
            </a:r>
            <a:r>
              <a:rPr lang="en-US" dirty="0" err="1"/>
              <a:t>kalv</a:t>
            </a:r>
            <a:r>
              <a:rPr lang="en-US" dirty="0"/>
              <a:t>. </a:t>
            </a:r>
            <a:r>
              <a:rPr lang="en-US" dirty="0" err="1"/>
              <a:t>Är</a:t>
            </a:r>
            <a:r>
              <a:rPr lang="en-US" dirty="0"/>
              <a:t> det </a:t>
            </a:r>
            <a:r>
              <a:rPr lang="en-US" dirty="0" err="1"/>
              <a:t>dags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inför</a:t>
            </a:r>
            <a:r>
              <a:rPr lang="en-US" dirty="0"/>
              <a:t> hind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kalv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fälla</a:t>
            </a:r>
            <a:r>
              <a:rPr lang="en-US" dirty="0"/>
              <a:t> </a:t>
            </a:r>
            <a:r>
              <a:rPr lang="en-US" dirty="0" err="1"/>
              <a:t>hjort</a:t>
            </a:r>
            <a:r>
              <a:rPr lang="en-US" dirty="0"/>
              <a:t>?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96747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85525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Avskjutningen i Sverige nere på 1976 års nivå som då betecknades som rekordstor. Rådjursstammen i Kalmar län ligger konstant på en mycket hög nivå.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07203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När stammarna är nere på dessa nivåer kanske vi kan tala om Rödlistning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16479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 här såg markerna runt </a:t>
            </a:r>
            <a:r>
              <a:rPr lang="sv-SE" dirty="0" err="1"/>
              <a:t>Gäsemåla</a:t>
            </a:r>
            <a:r>
              <a:rPr lang="sv-SE" dirty="0"/>
              <a:t> ut 1960. Gott om åkermarker i skogen och glesa skogar. Skogsbete var vanligt förekommande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0490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 här ser samma marker ut idag. Ytterst få åkrar ute i skogen. Skogarna är täta och skogsbete förekommer ej.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75171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Mängden foder ökar något kommande år.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3508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28945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71612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4956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2189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9669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året</a:t>
            </a:r>
            <a:r>
              <a:rPr lang="en-US" dirty="0"/>
              <a:t> med den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vi </a:t>
            </a:r>
            <a:r>
              <a:rPr lang="en-US" dirty="0" err="1"/>
              <a:t>landat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lägre</a:t>
            </a:r>
            <a:r>
              <a:rPr lang="en-US" dirty="0"/>
              <a:t> </a:t>
            </a:r>
            <a:r>
              <a:rPr lang="en-US" dirty="0" err="1"/>
              <a:t>avskjutningsnivå</a:t>
            </a:r>
            <a:r>
              <a:rPr lang="en-US" dirty="0"/>
              <a:t>. </a:t>
            </a:r>
            <a:r>
              <a:rPr lang="en-US" dirty="0" err="1"/>
              <a:t>Totala</a:t>
            </a:r>
            <a:r>
              <a:rPr lang="en-US" dirty="0"/>
              <a:t> </a:t>
            </a:r>
            <a:r>
              <a:rPr lang="en-US" dirty="0" err="1"/>
              <a:t>antalet</a:t>
            </a:r>
            <a:r>
              <a:rPr lang="en-US" dirty="0"/>
              <a:t> </a:t>
            </a:r>
            <a:r>
              <a:rPr lang="en-US" dirty="0" err="1"/>
              <a:t>vuxna</a:t>
            </a:r>
            <a:r>
              <a:rPr lang="en-US" dirty="0"/>
              <a:t> </a:t>
            </a:r>
            <a:r>
              <a:rPr lang="en-US" dirty="0" err="1"/>
              <a:t>nästan</a:t>
            </a:r>
            <a:r>
              <a:rPr lang="en-US" dirty="0"/>
              <a:t> </a:t>
            </a:r>
            <a:r>
              <a:rPr lang="en-US" dirty="0" err="1"/>
              <a:t>helt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linje</a:t>
            </a:r>
            <a:r>
              <a:rPr lang="en-US" dirty="0"/>
              <a:t> med </a:t>
            </a:r>
            <a:r>
              <a:rPr lang="en-US" dirty="0" err="1"/>
              <a:t>planen</a:t>
            </a:r>
            <a:r>
              <a:rPr lang="en-US" dirty="0"/>
              <a:t>. Dock </a:t>
            </a:r>
            <a:r>
              <a:rPr lang="en-US" dirty="0" err="1"/>
              <a:t>ingår</a:t>
            </a:r>
            <a:r>
              <a:rPr lang="en-US" dirty="0"/>
              <a:t> 2 </a:t>
            </a:r>
            <a:r>
              <a:rPr lang="en-US" dirty="0" err="1"/>
              <a:t>påskjjutna</a:t>
            </a:r>
            <a:r>
              <a:rPr lang="en-US" dirty="0"/>
              <a:t> </a:t>
            </a:r>
            <a:r>
              <a:rPr lang="en-US" dirty="0" err="1"/>
              <a:t>hondjur</a:t>
            </a:r>
            <a:r>
              <a:rPr lang="en-US" dirty="0"/>
              <a:t> I </a:t>
            </a:r>
            <a:r>
              <a:rPr lang="en-US" dirty="0" err="1"/>
              <a:t>statistiken</a:t>
            </a:r>
            <a:r>
              <a:rPr lang="en-US" dirty="0"/>
              <a:t>, </a:t>
            </a:r>
            <a:r>
              <a:rPr lang="en-US" dirty="0" err="1"/>
              <a:t>vilket</a:t>
            </a:r>
            <a:r>
              <a:rPr lang="en-US" dirty="0"/>
              <a:t> </a:t>
            </a:r>
            <a:r>
              <a:rPr lang="en-US" dirty="0" err="1"/>
              <a:t>innebär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avskjutningen</a:t>
            </a:r>
            <a:r>
              <a:rPr lang="en-US" dirty="0"/>
              <a:t> av den </a:t>
            </a:r>
            <a:r>
              <a:rPr lang="en-US" dirty="0" err="1"/>
              <a:t>kategorin</a:t>
            </a:r>
            <a:r>
              <a:rPr lang="en-US" dirty="0"/>
              <a:t> ligger ca 30% </a:t>
            </a:r>
            <a:r>
              <a:rPr lang="en-US" dirty="0" err="1"/>
              <a:t>lägre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7811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Avskjutningen</a:t>
            </a:r>
            <a:r>
              <a:rPr lang="en-US" dirty="0"/>
              <a:t> har </a:t>
            </a:r>
            <a:r>
              <a:rPr lang="en-US" dirty="0" err="1"/>
              <a:t>legat</a:t>
            </a:r>
            <a:r>
              <a:rPr lang="en-US" dirty="0"/>
              <a:t> </a:t>
            </a:r>
            <a:r>
              <a:rPr lang="en-US" dirty="0" err="1"/>
              <a:t>ganska</a:t>
            </a:r>
            <a:r>
              <a:rPr lang="en-US" dirty="0"/>
              <a:t> </a:t>
            </a:r>
            <a:r>
              <a:rPr lang="en-US" dirty="0" err="1"/>
              <a:t>konstant</a:t>
            </a:r>
            <a:r>
              <a:rPr lang="en-US" dirty="0"/>
              <a:t> de </a:t>
            </a:r>
            <a:r>
              <a:rPr lang="en-US" dirty="0" err="1"/>
              <a:t>senaste</a:t>
            </a:r>
            <a:r>
              <a:rPr lang="en-US" dirty="0"/>
              <a:t> </a:t>
            </a:r>
            <a:r>
              <a:rPr lang="en-US" dirty="0" err="1"/>
              <a:t>åren</a:t>
            </a:r>
            <a:r>
              <a:rPr lang="en-US" dirty="0"/>
              <a:t>, men med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planerad</a:t>
            </a:r>
            <a:r>
              <a:rPr lang="en-US" dirty="0"/>
              <a:t> </a:t>
            </a:r>
            <a:r>
              <a:rPr lang="en-US" dirty="0" err="1"/>
              <a:t>minskning</a:t>
            </a:r>
            <a:r>
              <a:rPr lang="en-US" dirty="0"/>
              <a:t> from 2021. 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870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Dessvärre</a:t>
            </a:r>
            <a:r>
              <a:rPr lang="en-US" dirty="0"/>
              <a:t> </a:t>
            </a:r>
            <a:r>
              <a:rPr lang="en-US" dirty="0" err="1"/>
              <a:t>fortsätter</a:t>
            </a:r>
            <a:r>
              <a:rPr lang="en-US" dirty="0"/>
              <a:t> </a:t>
            </a:r>
            <a:r>
              <a:rPr lang="en-US" dirty="0" err="1"/>
              <a:t>kalvvikterna</a:t>
            </a:r>
            <a:r>
              <a:rPr lang="en-US" dirty="0"/>
              <a:t> </a:t>
            </a:r>
            <a:r>
              <a:rPr lang="en-US" dirty="0" err="1"/>
              <a:t>neråt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redan </a:t>
            </a:r>
            <a:r>
              <a:rPr lang="en-US" dirty="0" err="1"/>
              <a:t>låga</a:t>
            </a:r>
            <a:r>
              <a:rPr lang="en-US" dirty="0"/>
              <a:t> </a:t>
            </a:r>
            <a:r>
              <a:rPr lang="en-US" dirty="0" err="1"/>
              <a:t>nivåer</a:t>
            </a:r>
            <a:r>
              <a:rPr lang="en-US" dirty="0"/>
              <a:t>.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53174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</a:t>
            </a:r>
            <a:r>
              <a:rPr lang="en-US" dirty="0" err="1"/>
              <a:t>oppar</a:t>
            </a:r>
            <a:r>
              <a:rPr lang="en-US" dirty="0"/>
              <a:t>. Har vi </a:t>
            </a:r>
            <a:r>
              <a:rPr lang="en-US" dirty="0" err="1"/>
              <a:t>skjutit</a:t>
            </a:r>
            <a:r>
              <a:rPr lang="en-US" dirty="0"/>
              <a:t> </a:t>
            </a:r>
            <a:r>
              <a:rPr lang="en-US" dirty="0" err="1"/>
              <a:t>fler</a:t>
            </a:r>
            <a:r>
              <a:rPr lang="en-US" dirty="0"/>
              <a:t> </a:t>
            </a:r>
            <a:r>
              <a:rPr lang="en-US" dirty="0" err="1"/>
              <a:t>ungdjur</a:t>
            </a:r>
            <a:r>
              <a:rPr lang="en-US" dirty="0"/>
              <a:t>, </a:t>
            </a:r>
            <a:r>
              <a:rPr lang="en-US" dirty="0" err="1"/>
              <a:t>vilket</a:t>
            </a:r>
            <a:r>
              <a:rPr lang="en-US" dirty="0"/>
              <a:t> I </a:t>
            </a:r>
            <a:r>
              <a:rPr lang="en-US" dirty="0" err="1"/>
              <a:t>så</a:t>
            </a:r>
            <a:r>
              <a:rPr lang="en-US" dirty="0"/>
              <a:t> fall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positivt</a:t>
            </a:r>
            <a:r>
              <a:rPr lang="en-US" dirty="0"/>
              <a:t>?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8070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39720-CD4B-C488-B39A-0F65C166F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5F12377-5C92-1F07-DA72-DB52F34FF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742D5C2-9077-1CFC-3EFB-747DB3C5F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 med </a:t>
            </a:r>
            <a:r>
              <a:rPr lang="en-US" dirty="0" err="1"/>
              <a:t>många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hondjur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avskjutningen</a:t>
            </a:r>
            <a:endParaRPr lang="en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B43048B-5AAE-ACC9-9250-D501660D8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71418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Älgobsen</a:t>
            </a:r>
            <a:r>
              <a:rPr lang="en-US" dirty="0"/>
              <a:t> har </a:t>
            </a:r>
            <a:r>
              <a:rPr lang="en-US" dirty="0" err="1"/>
              <a:t>legat</a:t>
            </a:r>
            <a:r>
              <a:rPr lang="en-US" dirty="0"/>
              <a:t> </a:t>
            </a:r>
            <a:r>
              <a:rPr lang="en-US" dirty="0" err="1"/>
              <a:t>stabilt</a:t>
            </a:r>
            <a:r>
              <a:rPr lang="en-US" dirty="0"/>
              <a:t> de  </a:t>
            </a:r>
            <a:r>
              <a:rPr lang="en-US" dirty="0" err="1"/>
              <a:t>senaste</a:t>
            </a:r>
            <a:r>
              <a:rPr lang="en-US" dirty="0"/>
              <a:t> fem </a:t>
            </a:r>
            <a:r>
              <a:rPr lang="en-US" dirty="0" err="1"/>
              <a:t>åren</a:t>
            </a:r>
            <a:r>
              <a:rPr lang="en-US" dirty="0"/>
              <a:t>. 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3FDD9-D849-4A8A-BC75-61D23B4EF288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003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91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34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71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68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91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14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14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397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09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65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93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6C9A-D895-4CD9-9C73-9844C307C170}" type="datetimeFigureOut">
              <a:rPr lang="sv-SE" smtClean="0"/>
              <a:t>2024-02-20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62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draviaso.s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Södra Vi Älg och Kronskötselområde</a:t>
            </a:r>
            <a:br>
              <a:rPr lang="sv-SE" dirty="0"/>
            </a:br>
            <a:r>
              <a:rPr lang="sv-SE" dirty="0"/>
              <a:t>Samrådsmöte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2024-02-22</a:t>
            </a:r>
          </a:p>
          <a:p>
            <a:r>
              <a:rPr lang="sv-SE" dirty="0" err="1"/>
              <a:t>Brunnsalongen</a:t>
            </a:r>
            <a:r>
              <a:rPr lang="sv-SE" dirty="0"/>
              <a:t> </a:t>
            </a:r>
          </a:p>
          <a:p>
            <a:r>
              <a:rPr lang="sv-SE" dirty="0"/>
              <a:t>Södra Vi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487" y="3429000"/>
            <a:ext cx="4464049" cy="3201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881" y="3429001"/>
            <a:ext cx="4085492" cy="32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3D04-31F1-48BA-B6F8-9A0879A3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Älgobs</a:t>
            </a:r>
            <a:r>
              <a:rPr lang="sv-SE" dirty="0"/>
              <a:t> kalvar/vuxet hondjur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B49D16-8924-4173-904B-B64168868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5374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091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3D04-31F1-48BA-B6F8-9A0879A3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Älgobs</a:t>
            </a:r>
            <a:r>
              <a:rPr lang="sv-SE" dirty="0"/>
              <a:t> Tjurar/vuxna djur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B49D16-8924-4173-904B-B64168868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5797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04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Älgobs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800"/>
            <a:ext cx="6159500" cy="4602163"/>
          </a:xfrm>
        </p:spPr>
        <p:txBody>
          <a:bodyPr/>
          <a:lstStyle/>
          <a:p>
            <a:r>
              <a:rPr lang="sv-SE" dirty="0"/>
              <a:t>Älgobsen är det bästa hjälpmedel vi har för att uppskatta älgstammens storlek och förändringar.</a:t>
            </a:r>
          </a:p>
          <a:p>
            <a:r>
              <a:rPr lang="sv-SE" dirty="0"/>
              <a:t>Om vi utför obsen korrekt och rapporterar får vi bra underlag för korrigeringar av avskjutning och nya planer</a:t>
            </a:r>
          </a:p>
          <a:p>
            <a:r>
              <a:rPr lang="sv-SE" dirty="0"/>
              <a:t>Överlag fungerar obs-rapporteringen bra, men det finns undantag.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C84BC0-9109-9971-8857-AB9C9633E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982498"/>
              </p:ext>
            </p:extLst>
          </p:nvPr>
        </p:nvGraphicFramePr>
        <p:xfrm>
          <a:off x="6997700" y="1346200"/>
          <a:ext cx="4154981" cy="535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59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79" y="83585"/>
            <a:ext cx="10515600" cy="1325563"/>
          </a:xfrm>
        </p:spPr>
        <p:txBody>
          <a:bodyPr/>
          <a:lstStyle/>
          <a:p>
            <a:r>
              <a:rPr lang="sv-SE" b="1" dirty="0"/>
              <a:t>Årets kronjakt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789376"/>
              </p:ext>
            </p:extLst>
          </p:nvPr>
        </p:nvGraphicFramePr>
        <p:xfrm>
          <a:off x="207579" y="1271300"/>
          <a:ext cx="4466897" cy="4337020"/>
        </p:xfrm>
        <a:graphic>
          <a:graphicData uri="http://schemas.openxmlformats.org/drawingml/2006/table">
            <a:tbl>
              <a:tblPr/>
              <a:tblGrid>
                <a:gridCol w="2248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l" fontAlgn="b"/>
                      <a:endParaRPr lang="sv-S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944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Hjort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944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Hind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44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Kalv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944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565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Per 1000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76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Kalvandel</a:t>
                      </a:r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 i total avskjutning (%):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Bildobjekt 3" descr="En bild som visar utomhus, träd, växt&#10;&#10;Automatiskt genererad beskrivning">
            <a:extLst>
              <a:ext uri="{FF2B5EF4-FFF2-40B4-BE49-F238E27FC236}">
                <a16:creationId xmlns:a16="http://schemas.microsoft.com/office/drawing/2014/main" id="{CA3B0FF5-2562-4914-82BC-80BE437BB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3900" y="940835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Rapportering av fällt vilt fungerar bra!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Inrapportering fällda djur</a:t>
            </a:r>
            <a:endParaRPr lang="sv-SE" dirty="0"/>
          </a:p>
          <a:p>
            <a:r>
              <a:rPr lang="sv-SE" dirty="0"/>
              <a:t>Skall ske senast kl. 20.00 (älg) </a:t>
            </a:r>
            <a:r>
              <a:rPr lang="sv-SE" b="1" u="sng" dirty="0"/>
              <a:t>via SMS på tel. 070 564 1565</a:t>
            </a:r>
            <a:r>
              <a:rPr lang="sv-SE" dirty="0"/>
              <a:t>. (</a:t>
            </a:r>
            <a:r>
              <a:rPr lang="sv-SE" dirty="0" err="1"/>
              <a:t>kron</a:t>
            </a:r>
            <a:r>
              <a:rPr lang="sv-SE" dirty="0"/>
              <a:t> rapporteras samma dag) </a:t>
            </a:r>
          </a:p>
          <a:p>
            <a:r>
              <a:rPr lang="sv-SE" dirty="0"/>
              <a:t>Rapporten skall innehålla: ”</a:t>
            </a:r>
            <a:r>
              <a:rPr lang="sv-SE" b="1" dirty="0"/>
              <a:t>Jaktlag nr + namn” ; ”Antal + djurslag</a:t>
            </a:r>
            <a:r>
              <a:rPr lang="sv-SE" dirty="0"/>
              <a:t>”</a:t>
            </a:r>
          </a:p>
          <a:p>
            <a:r>
              <a:rPr lang="sv-SE" i="1" dirty="0"/>
              <a:t>Använd följande djurslag i </a:t>
            </a:r>
            <a:r>
              <a:rPr lang="sv-SE" i="1" dirty="0" err="1"/>
              <a:t>SMS:et</a:t>
            </a:r>
            <a:r>
              <a:rPr lang="sv-SE" i="1" dirty="0"/>
              <a:t>: (Älgtjur, Älgko, Älgkalv (han eller hon)), (Krontjur, Kronhind, Kronkalv (han eller hon))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7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09AE9B-6CD9-485F-8A39-577D0E5C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Historisk avskjutningsstatistik</a:t>
            </a:r>
            <a:endParaRPr lang="en-US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7D719237-C356-A4A7-20AC-6978A17A3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803318"/>
              </p:ext>
            </p:extLst>
          </p:nvPr>
        </p:nvGraphicFramePr>
        <p:xfrm>
          <a:off x="263471" y="1348353"/>
          <a:ext cx="11267268" cy="502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1924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D0349-B928-4AF5-8799-B5F5E2AF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955" y="7725"/>
            <a:ext cx="4813370" cy="678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7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4129EE-598D-5FA6-E1D5-974384895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49122B05-A2BA-BE63-36B3-B3D955BB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069" y="118021"/>
            <a:ext cx="9144000" cy="8863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sv-SE" sz="6000" dirty="0">
                <a:solidFill>
                  <a:srgbClr val="FFFFFF"/>
                </a:solidFill>
              </a:rPr>
              <a:t>1960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28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05E68B2-CFC0-FC86-68CD-DFAB47E5A2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6000" contrast="20000"/>
                    </a14:imgEffect>
                  </a14:imgLayer>
                </a14:imgProps>
              </a:ext>
            </a:extLst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6737950-6159-7383-867E-20A7DD714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2500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solidFill>
                  <a:srgbClr val="FFFFFF"/>
                </a:solidFill>
              </a:rPr>
              <a:t>Idag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69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A8D580-601B-DED7-2DFF-7A1903E5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ÄBIN Foderprognos – Vimmerby ÄFO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620733-3AB9-CC8B-D9CE-EBC6D78A8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01E694E-9AC6-28EA-574D-505648B07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08" y="1690687"/>
            <a:ext cx="10559808" cy="44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1749B-6F09-4D13-9FD0-80C4C908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Samrådsmöte</a:t>
            </a:r>
            <a:r>
              <a:rPr lang="en-US" b="1" dirty="0"/>
              <a:t> </a:t>
            </a:r>
            <a:r>
              <a:rPr lang="en-US" b="1" dirty="0" err="1"/>
              <a:t>enligt</a:t>
            </a:r>
            <a:r>
              <a:rPr lang="en-US" b="1" dirty="0"/>
              <a:t> </a:t>
            </a:r>
            <a:r>
              <a:rPr lang="en-US" b="1" dirty="0" err="1"/>
              <a:t>stadgarna</a:t>
            </a:r>
            <a:endParaRPr lang="sv-SE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0A923D-197D-4160-93CB-CA4A25DD761A}"/>
              </a:ext>
            </a:extLst>
          </p:cNvPr>
          <p:cNvSpPr/>
          <p:nvPr/>
        </p:nvSpPr>
        <p:spPr>
          <a:xfrm>
            <a:off x="838200" y="1348800"/>
            <a:ext cx="1051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§ 15 Samrådsmöte ska hållas årligen under vårvintern. Till mötet kallas </a:t>
            </a:r>
            <a:r>
              <a:rPr lang="sv-S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anslutna fastigheters representanter</a:t>
            </a:r>
            <a:r>
              <a:rPr lang="sv-S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och </a:t>
            </a:r>
            <a:r>
              <a:rPr lang="sv-S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representanter för ingående jaktlag</a:t>
            </a:r>
            <a:r>
              <a:rPr lang="sv-S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Flera fastigheter kan ha samma kontaktperson (oftast jaktledaren). </a:t>
            </a:r>
          </a:p>
          <a:p>
            <a:r>
              <a:rPr lang="sv-S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Mötet ska behandla information om stadgeenliga beslut såsom avskjutningens storlek och fördelning, regler för jakten samt andra jaktliga frågor i anslutning till dessa. 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55523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Samrådsmöte ÄFG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r>
              <a:rPr lang="en-US" sz="2400" dirty="0" err="1"/>
              <a:t>Hålls</a:t>
            </a:r>
            <a:r>
              <a:rPr lang="en-US" sz="2400" dirty="0"/>
              <a:t> 13 mars</a:t>
            </a:r>
          </a:p>
          <a:p>
            <a:r>
              <a:rPr lang="en-US" sz="2400" dirty="0" err="1"/>
              <a:t>Representanter</a:t>
            </a:r>
            <a:r>
              <a:rPr lang="en-US" sz="2400" dirty="0"/>
              <a:t> för </a:t>
            </a:r>
            <a:r>
              <a:rPr lang="en-US" sz="2400" dirty="0" err="1"/>
              <a:t>styrelsen</a:t>
            </a:r>
            <a:r>
              <a:rPr lang="en-US" sz="2400" dirty="0"/>
              <a:t> </a:t>
            </a:r>
            <a:r>
              <a:rPr lang="en-US" sz="2400" dirty="0" err="1"/>
              <a:t>deltar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Vad</a:t>
            </a:r>
            <a:r>
              <a:rPr lang="en-US" sz="2400" dirty="0"/>
              <a:t> ska vi ta med </a:t>
            </a:r>
            <a:r>
              <a:rPr lang="en-US" sz="2400" dirty="0" err="1"/>
              <a:t>oss</a:t>
            </a:r>
            <a:r>
              <a:rPr lang="en-US" sz="2400" dirty="0"/>
              <a:t>?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767706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På hemsidan </a:t>
            </a:r>
            <a:r>
              <a:rPr lang="sv-SE" dirty="0">
                <a:hlinkClick r:id="rId3"/>
              </a:rPr>
              <a:t>www.sodraviaso.se</a:t>
            </a:r>
            <a:r>
              <a:rPr lang="sv-SE" dirty="0"/>
              <a:t> läggs information och dokument ut löpande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19" y="1902771"/>
            <a:ext cx="84296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04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komma ihåg framöver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Motioner</a:t>
            </a:r>
            <a:r>
              <a:rPr lang="en-US" dirty="0"/>
              <a:t> ska </a:t>
            </a:r>
            <a:r>
              <a:rPr lang="en-US" dirty="0" err="1"/>
              <a:t>vara</a:t>
            </a:r>
            <a:r>
              <a:rPr lang="en-US" dirty="0"/>
              <a:t> </a:t>
            </a:r>
            <a:r>
              <a:rPr lang="en-US" dirty="0" err="1"/>
              <a:t>styrelsen</a:t>
            </a:r>
            <a:r>
              <a:rPr lang="en-US" dirty="0"/>
              <a:t> </a:t>
            </a:r>
            <a:r>
              <a:rPr lang="en-US" dirty="0" err="1"/>
              <a:t>tillhanda</a:t>
            </a:r>
            <a:r>
              <a:rPr lang="en-US" dirty="0"/>
              <a:t> </a:t>
            </a:r>
            <a:r>
              <a:rPr lang="en-US" dirty="0" err="1"/>
              <a:t>senast</a:t>
            </a:r>
            <a:r>
              <a:rPr lang="en-US" dirty="0"/>
              <a:t> </a:t>
            </a:r>
            <a:r>
              <a:rPr lang="en-US" dirty="0" err="1"/>
              <a:t>sista</a:t>
            </a:r>
            <a:r>
              <a:rPr lang="en-US" dirty="0"/>
              <a:t> </a:t>
            </a:r>
            <a:r>
              <a:rPr lang="en-US" dirty="0" err="1"/>
              <a:t>juni</a:t>
            </a:r>
            <a:r>
              <a:rPr lang="en-US" dirty="0"/>
              <a:t>.</a:t>
            </a:r>
          </a:p>
          <a:p>
            <a:r>
              <a:rPr lang="sv-SE" dirty="0"/>
              <a:t>Årsmöte 15/8</a:t>
            </a:r>
          </a:p>
        </p:txBody>
      </p:sp>
    </p:spTree>
    <p:extLst>
      <p:ext uri="{BB962C8B-B14F-4D97-AF65-F5344CB8AC3E}">
        <p14:creationId xmlns:p14="http://schemas.microsoft.com/office/powerpoint/2010/main" val="155418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19400" cy="789907"/>
          </a:xfrm>
        </p:spPr>
        <p:txBody>
          <a:bodyPr>
            <a:normAutofit/>
          </a:bodyPr>
          <a:lstStyle/>
          <a:p>
            <a:r>
              <a:rPr lang="sv-SE" dirty="0"/>
              <a:t>Innehåll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5032"/>
            <a:ext cx="10515600" cy="5021931"/>
          </a:xfrm>
        </p:spPr>
        <p:txBody>
          <a:bodyPr>
            <a:normAutofit/>
          </a:bodyPr>
          <a:lstStyle/>
          <a:p>
            <a:r>
              <a:rPr lang="sv-SE" dirty="0"/>
              <a:t>Årets älgjakt – Måluppfyllnad</a:t>
            </a:r>
          </a:p>
          <a:p>
            <a:r>
              <a:rPr lang="sv-SE" dirty="0"/>
              <a:t>Vikter och </a:t>
            </a:r>
            <a:r>
              <a:rPr lang="sv-SE" dirty="0" err="1"/>
              <a:t>Älgobs</a:t>
            </a:r>
            <a:endParaRPr lang="sv-SE" dirty="0"/>
          </a:p>
          <a:p>
            <a:r>
              <a:rPr lang="sv-SE" dirty="0"/>
              <a:t>Kronjakten</a:t>
            </a:r>
          </a:p>
          <a:p>
            <a:r>
              <a:rPr lang="sv-SE" dirty="0"/>
              <a:t>Rapportering fällt vilt</a:t>
            </a:r>
          </a:p>
          <a:p>
            <a:r>
              <a:rPr lang="sv-SE" dirty="0"/>
              <a:t>Lite statistik och foderdiskussion</a:t>
            </a:r>
          </a:p>
          <a:p>
            <a:r>
              <a:rPr lang="sv-SE" dirty="0"/>
              <a:t>Samrådsmöte med ÄFO</a:t>
            </a:r>
          </a:p>
          <a:p>
            <a:r>
              <a:rPr lang="sv-SE" dirty="0"/>
              <a:t>Hemsidan</a:t>
            </a:r>
          </a:p>
          <a:p>
            <a:r>
              <a:rPr lang="sv-SE" dirty="0"/>
              <a:t>Övrigt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644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79" y="388937"/>
            <a:ext cx="10515600" cy="1325563"/>
          </a:xfrm>
        </p:spPr>
        <p:txBody>
          <a:bodyPr/>
          <a:lstStyle/>
          <a:p>
            <a:r>
              <a:rPr lang="sv-SE" b="1" dirty="0"/>
              <a:t>Årets älgjakt Södra Vi ÄSO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55680"/>
              </p:ext>
            </p:extLst>
          </p:nvPr>
        </p:nvGraphicFramePr>
        <p:xfrm>
          <a:off x="419100" y="1536396"/>
          <a:ext cx="4860668" cy="4889804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792">
                <a:tc>
                  <a:txBody>
                    <a:bodyPr/>
                    <a:lstStyle/>
                    <a:p>
                      <a:pPr algn="l" fontAlgn="b"/>
                      <a:endParaRPr lang="sv-S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92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Tjur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sv-SE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792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Hondjur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 </a:t>
                      </a:r>
                      <a:r>
                        <a:rPr lang="sv-S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(-2</a:t>
                      </a:r>
                      <a:r>
                        <a:rPr lang="sv-SE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r>
                        <a:rPr lang="sv-S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792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Kalv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    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792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  <a:r>
                        <a:rPr lang="sv-S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(-2</a:t>
                      </a:r>
                      <a:r>
                        <a:rPr lang="sv-SE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r>
                        <a:rPr lang="sv-S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792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Utnyttjandegrad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792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effectLst/>
                          <a:latin typeface="Arial" panose="020B0604020202020204" pitchFamily="34" charset="0"/>
                        </a:rPr>
                        <a:t>Kalvandel i total avskjutning (%):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53 %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 Påskjutna, ej fällda älgar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597523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1E1E6CE-4AAD-42B7-87E4-A090448FB9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45224" y="868680"/>
            <a:ext cx="694944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4BF0-2C85-49CF-B6C4-9C161BEE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Avskjutning skötselområdet under 5 år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E825DAA-A584-48F1-9B52-286810713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604665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021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6FA1-304A-43D5-93D7-5FCE341B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Kalvvikter</a:t>
            </a:r>
            <a:r>
              <a:rPr lang="en-US" dirty="0"/>
              <a:t> </a:t>
            </a:r>
            <a:r>
              <a:rPr lang="en-US" dirty="0" err="1"/>
              <a:t>Södra</a:t>
            </a:r>
            <a:r>
              <a:rPr lang="en-US" dirty="0"/>
              <a:t> Vi ÄSO</a:t>
            </a:r>
            <a:endParaRPr lang="sv-SE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447CEB5-C79E-49EB-B835-C8C8BA8E9D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635250"/>
              </p:ext>
            </p:extLst>
          </p:nvPr>
        </p:nvGraphicFramePr>
        <p:xfrm>
          <a:off x="1127760" y="2057399"/>
          <a:ext cx="10058400" cy="443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124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0E6C-4CD6-44CA-8643-507066CE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Slaktvikt</a:t>
            </a:r>
            <a:r>
              <a:rPr lang="en-US" dirty="0"/>
              <a:t> </a:t>
            </a:r>
            <a:r>
              <a:rPr lang="en-US" dirty="0" err="1"/>
              <a:t>vuxen</a:t>
            </a:r>
            <a:r>
              <a:rPr lang="en-US" dirty="0"/>
              <a:t> </a:t>
            </a:r>
            <a:r>
              <a:rPr lang="en-US" dirty="0" err="1"/>
              <a:t>älg</a:t>
            </a:r>
            <a:r>
              <a:rPr lang="en-US" dirty="0"/>
              <a:t> </a:t>
            </a:r>
            <a:r>
              <a:rPr lang="en-US" dirty="0" err="1"/>
              <a:t>Södra</a:t>
            </a:r>
            <a:r>
              <a:rPr lang="en-US" dirty="0"/>
              <a:t> Vi ÄSO</a:t>
            </a:r>
            <a:endParaRPr lang="sv-SE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137CE24-3407-4DC7-8516-17B2593B0D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335214"/>
              </p:ext>
            </p:extLst>
          </p:nvPr>
        </p:nvGraphicFramePr>
        <p:xfrm>
          <a:off x="690880" y="2057399"/>
          <a:ext cx="10515600" cy="452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888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B177-4D89-87D9-9854-3AFEFD9CA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3B6A-27F3-CD64-F860-5B8A39A5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(%) fällda djur som var 1-2 år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4D8401-3E8D-EFB1-2C92-554F148EC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2396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28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3D04-31F1-48BA-B6F8-9A0879A3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Älgobs</a:t>
            </a:r>
            <a:r>
              <a:rPr lang="sv-SE" dirty="0"/>
              <a:t>/jakt-timme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B49D16-8924-4173-904B-B64168868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891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825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714</Words>
  <Application>Microsoft Office PowerPoint</Application>
  <PresentationFormat>Bredbild</PresentationFormat>
  <Paragraphs>126</Paragraphs>
  <Slides>22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  Södra Vi Älg och Kronskötselområde Samrådsmöte</vt:lpstr>
      <vt:lpstr>Samrådsmöte enligt stadgarna</vt:lpstr>
      <vt:lpstr>Innehåll</vt:lpstr>
      <vt:lpstr>Årets älgjakt Södra Vi ÄSO</vt:lpstr>
      <vt:lpstr>Avskjutning skötselområdet under 5 år</vt:lpstr>
      <vt:lpstr>Kalvvikter Södra Vi ÄSO</vt:lpstr>
      <vt:lpstr>Slaktvikt vuxen älg Södra Vi ÄSO</vt:lpstr>
      <vt:lpstr>Andel (%) fällda djur som var 1-2 år</vt:lpstr>
      <vt:lpstr>Älgobs/jakt-timme </vt:lpstr>
      <vt:lpstr>Älgobs kalvar/vuxet hondjur</vt:lpstr>
      <vt:lpstr>Älgobs Tjurar/vuxna djur</vt:lpstr>
      <vt:lpstr>Älgobs</vt:lpstr>
      <vt:lpstr>Årets kronjakt</vt:lpstr>
      <vt:lpstr>Rapportering av fällt vilt fungerar bra!</vt:lpstr>
      <vt:lpstr>Historisk avskjutningsstatistik</vt:lpstr>
      <vt:lpstr>PowerPoint-presentation</vt:lpstr>
      <vt:lpstr>1960</vt:lpstr>
      <vt:lpstr>Idag</vt:lpstr>
      <vt:lpstr>ÄBIN Foderprognos – Vimmerby ÄFO</vt:lpstr>
      <vt:lpstr>Samrådsmöte ÄFG</vt:lpstr>
      <vt:lpstr>På hemsidan www.sodraviaso.se läggs information och dokument ut löpande</vt:lpstr>
      <vt:lpstr>Att komma ihåg framöver</vt:lpstr>
    </vt:vector>
  </TitlesOfParts>
  <Company>Skogforsk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Södra Vi Älg och Kronskötselområde Jaktledar och markägarträff</dc:title>
  <dc:creator>Karlsson Bo</dc:creator>
  <cp:lastModifiedBy>Bo Karlsson</cp:lastModifiedBy>
  <cp:revision>56</cp:revision>
  <cp:lastPrinted>2021-02-24T19:11:42Z</cp:lastPrinted>
  <dcterms:created xsi:type="dcterms:W3CDTF">2016-02-24T20:11:20Z</dcterms:created>
  <dcterms:modified xsi:type="dcterms:W3CDTF">2024-02-20T10:36:20Z</dcterms:modified>
</cp:coreProperties>
</file>